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37760E8-8CB1-E2E6-A043-EC7E47AF3177}" v="715" dt="2024-10-13T21:06:21.3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RUNET Marc" userId="S::m.brunet@saintjeandepassy.com::f26c1cb8-5a14-4db9-85bc-9ab03fdb806c" providerId="AD" clId="Web-{237760E8-8CB1-E2E6-A043-EC7E47AF3177}"/>
    <pc:docChg chg="addSld modSld addMainMaster delMainMaster modMainMaster">
      <pc:chgData name="BRUNET Marc" userId="S::m.brunet@saintjeandepassy.com::f26c1cb8-5a14-4db9-85bc-9ab03fdb806c" providerId="AD" clId="Web-{237760E8-8CB1-E2E6-A043-EC7E47AF3177}" dt="2024-10-13T21:07:05.002" v="1107"/>
      <pc:docMkLst>
        <pc:docMk/>
      </pc:docMkLst>
      <pc:sldChg chg="addSp delSp modSp mod setBg modClrScheme chgLayout">
        <pc:chgData name="BRUNET Marc" userId="S::m.brunet@saintjeandepassy.com::f26c1cb8-5a14-4db9-85bc-9ab03fdb806c" providerId="AD" clId="Web-{237760E8-8CB1-E2E6-A043-EC7E47AF3177}" dt="2024-10-13T19:41:43.761" v="163"/>
        <pc:sldMkLst>
          <pc:docMk/>
          <pc:sldMk cId="3784089036" sldId="256"/>
        </pc:sldMkLst>
        <pc:spChg chg="mod">
          <ac:chgData name="BRUNET Marc" userId="S::m.brunet@saintjeandepassy.com::f26c1cb8-5a14-4db9-85bc-9ab03fdb806c" providerId="AD" clId="Web-{237760E8-8CB1-E2E6-A043-EC7E47AF3177}" dt="2024-10-13T19:37:39.924" v="53"/>
          <ac:spMkLst>
            <pc:docMk/>
            <pc:sldMk cId="3784089036" sldId="256"/>
            <ac:spMk id="2" creationId="{00000000-0000-0000-0000-000000000000}"/>
          </ac:spMkLst>
        </pc:spChg>
        <pc:spChg chg="del mod">
          <ac:chgData name="BRUNET Marc" userId="S::m.brunet@saintjeandepassy.com::f26c1cb8-5a14-4db9-85bc-9ab03fdb806c" providerId="AD" clId="Web-{237760E8-8CB1-E2E6-A043-EC7E47AF3177}" dt="2024-10-13T19:37:21.486" v="52"/>
          <ac:spMkLst>
            <pc:docMk/>
            <pc:sldMk cId="3784089036" sldId="256"/>
            <ac:spMk id="3" creationId="{00000000-0000-0000-0000-000000000000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19:37:39.924" v="53"/>
          <ac:spMkLst>
            <pc:docMk/>
            <pc:sldMk cId="3784089036" sldId="256"/>
            <ac:spMk id="8" creationId="{CF886182-3ADC-447F-B077-24411DB565A8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19:37:39.924" v="53"/>
          <ac:spMkLst>
            <pc:docMk/>
            <pc:sldMk cId="3784089036" sldId="256"/>
            <ac:spMk id="10" creationId="{67F1335F-97CE-4842-9A57-2B6A3F459D82}"/>
          </ac:spMkLst>
        </pc:spChg>
        <pc:picChg chg="add del">
          <ac:chgData name="BRUNET Marc" userId="S::m.brunet@saintjeandepassy.com::f26c1cb8-5a14-4db9-85bc-9ab03fdb806c" providerId="AD" clId="Web-{237760E8-8CB1-E2E6-A043-EC7E47AF3177}" dt="2024-10-13T19:41:43.761" v="163"/>
          <ac:picMkLst>
            <pc:docMk/>
            <pc:sldMk cId="3784089036" sldId="256"/>
            <ac:picMk id="4" creationId="{6E785665-F8D9-4233-8B58-2B3A52230F91}"/>
          </ac:picMkLst>
        </pc:picChg>
      </pc:sldChg>
      <pc:sldChg chg="addSp delSp modSp new mod setBg">
        <pc:chgData name="BRUNET Marc" userId="S::m.brunet@saintjeandepassy.com::f26c1cb8-5a14-4db9-85bc-9ab03fdb806c" providerId="AD" clId="Web-{237760E8-8CB1-E2E6-A043-EC7E47AF3177}" dt="2024-10-13T21:02:37.138" v="1094" actId="20577"/>
        <pc:sldMkLst>
          <pc:docMk/>
          <pc:sldMk cId="1153105378" sldId="257"/>
        </pc:sldMkLst>
        <pc:spChg chg="mod">
          <ac:chgData name="BRUNET Marc" userId="S::m.brunet@saintjeandepassy.com::f26c1cb8-5a14-4db9-85bc-9ab03fdb806c" providerId="AD" clId="Web-{237760E8-8CB1-E2E6-A043-EC7E47AF3177}" dt="2024-10-13T19:41:19.792" v="159"/>
          <ac:spMkLst>
            <pc:docMk/>
            <pc:sldMk cId="1153105378" sldId="257"/>
            <ac:spMk id="2" creationId="{C2596D90-0162-2C0D-11E9-B93856F1D21D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21:02:37.138" v="1094" actId="20577"/>
          <ac:spMkLst>
            <pc:docMk/>
            <pc:sldMk cId="1153105378" sldId="257"/>
            <ac:spMk id="3" creationId="{47B18F44-A2BB-24DE-FC08-3F92E59512E8}"/>
          </ac:spMkLst>
        </pc:spChg>
        <pc:spChg chg="add del mod ord">
          <ac:chgData name="BRUNET Marc" userId="S::m.brunet@saintjeandepassy.com::f26c1cb8-5a14-4db9-85bc-9ab03fdb806c" providerId="AD" clId="Web-{237760E8-8CB1-E2E6-A043-EC7E47AF3177}" dt="2024-10-13T19:47:22.398" v="291"/>
          <ac:spMkLst>
            <pc:docMk/>
            <pc:sldMk cId="1153105378" sldId="257"/>
            <ac:spMk id="4" creationId="{307305DA-6FB5-6849-76B3-E5AD3E7890A5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19:41:19.792" v="159"/>
          <ac:spMkLst>
            <pc:docMk/>
            <pc:sldMk cId="1153105378" sldId="257"/>
            <ac:spMk id="9" creationId="{515406BD-170A-483E-B0EB-0C2552ECA192}"/>
          </ac:spMkLst>
        </pc:spChg>
        <pc:picChg chg="add del">
          <ac:chgData name="BRUNET Marc" userId="S::m.brunet@saintjeandepassy.com::f26c1cb8-5a14-4db9-85bc-9ab03fdb806c" providerId="AD" clId="Web-{237760E8-8CB1-E2E6-A043-EC7E47AF3177}" dt="2024-10-13T19:41:48.371" v="164"/>
          <ac:picMkLst>
            <pc:docMk/>
            <pc:sldMk cId="1153105378" sldId="257"/>
            <ac:picMk id="5" creationId="{B5AC69AC-5A1F-49D4-CBC5-F8DF76A0019F}"/>
          </ac:picMkLst>
        </pc:picChg>
      </pc:sldChg>
      <pc:sldChg chg="modSp new">
        <pc:chgData name="BRUNET Marc" userId="S::m.brunet@saintjeandepassy.com::f26c1cb8-5a14-4db9-85bc-9ab03fdb806c" providerId="AD" clId="Web-{237760E8-8CB1-E2E6-A043-EC7E47AF3177}" dt="2024-10-13T19:52:32.358" v="393" actId="20577"/>
        <pc:sldMkLst>
          <pc:docMk/>
          <pc:sldMk cId="1842699432" sldId="258"/>
        </pc:sldMkLst>
        <pc:spChg chg="mod">
          <ac:chgData name="BRUNET Marc" userId="S::m.brunet@saintjeandepassy.com::f26c1cb8-5a14-4db9-85bc-9ab03fdb806c" providerId="AD" clId="Web-{237760E8-8CB1-E2E6-A043-EC7E47AF3177}" dt="2024-10-13T19:45:37.988" v="278" actId="20577"/>
          <ac:spMkLst>
            <pc:docMk/>
            <pc:sldMk cId="1842699432" sldId="258"/>
            <ac:spMk id="2" creationId="{05E3D8FA-BA09-6F2F-FA00-7B004C3BCF24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19:44:47.377" v="231" actId="20577"/>
          <ac:spMkLst>
            <pc:docMk/>
            <pc:sldMk cId="1842699432" sldId="258"/>
            <ac:spMk id="3" creationId="{A79C8B1D-AA4F-7FED-5302-55E009D20162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19:52:32.358" v="393" actId="20577"/>
          <ac:spMkLst>
            <pc:docMk/>
            <pc:sldMk cId="1842699432" sldId="258"/>
            <ac:spMk id="4" creationId="{BEB44629-DC0A-5F1C-0FDB-28CFDB14AC57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19:48:49.026" v="349" actId="1076"/>
          <ac:spMkLst>
            <pc:docMk/>
            <pc:sldMk cId="1842699432" sldId="258"/>
            <ac:spMk id="5" creationId="{E0493D52-2C98-CFCA-46DB-7602A4693F9E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19:50:34.132" v="381" actId="20577"/>
          <ac:spMkLst>
            <pc:docMk/>
            <pc:sldMk cId="1842699432" sldId="258"/>
            <ac:spMk id="6" creationId="{4C41326D-0960-4476-ECB8-FCE935C73717}"/>
          </ac:spMkLst>
        </pc:spChg>
      </pc:sldChg>
      <pc:sldChg chg="addSp delSp modSp new mod setBg modClrScheme chgLayout modNotes">
        <pc:chgData name="BRUNET Marc" userId="S::m.brunet@saintjeandepassy.com::f26c1cb8-5a14-4db9-85bc-9ab03fdb806c" providerId="AD" clId="Web-{237760E8-8CB1-E2E6-A043-EC7E47AF3177}" dt="2024-10-13T20:09:59.016" v="723"/>
        <pc:sldMkLst>
          <pc:docMk/>
          <pc:sldMk cId="1720572949" sldId="259"/>
        </pc:sldMkLst>
        <pc:spChg chg="mod ord">
          <ac:chgData name="BRUNET Marc" userId="S::m.brunet@saintjeandepassy.com::f26c1cb8-5a14-4db9-85bc-9ab03fdb806c" providerId="AD" clId="Web-{237760E8-8CB1-E2E6-A043-EC7E47AF3177}" dt="2024-10-13T20:07:55.165" v="646"/>
          <ac:spMkLst>
            <pc:docMk/>
            <pc:sldMk cId="1720572949" sldId="259"/>
            <ac:spMk id="2" creationId="{2139DE39-50AF-C4FE-A2B4-B4FE56BFC15E}"/>
          </ac:spMkLst>
        </pc:spChg>
        <pc:spChg chg="del">
          <ac:chgData name="BRUNET Marc" userId="S::m.brunet@saintjeandepassy.com::f26c1cb8-5a14-4db9-85bc-9ab03fdb806c" providerId="AD" clId="Web-{237760E8-8CB1-E2E6-A043-EC7E47AF3177}" dt="2024-10-13T19:52:49.953" v="395"/>
          <ac:spMkLst>
            <pc:docMk/>
            <pc:sldMk cId="1720572949" sldId="259"/>
            <ac:spMk id="3" creationId="{8E0853F8-5A4E-07A1-A47C-6D932C0D8254}"/>
          </ac:spMkLst>
        </pc:spChg>
        <pc:spChg chg="mod ord">
          <ac:chgData name="BRUNET Marc" userId="S::m.brunet@saintjeandepassy.com::f26c1cb8-5a14-4db9-85bc-9ab03fdb806c" providerId="AD" clId="Web-{237760E8-8CB1-E2E6-A043-EC7E47AF3177}" dt="2024-10-13T20:09:05.044" v="672" actId="20577"/>
          <ac:spMkLst>
            <pc:docMk/>
            <pc:sldMk cId="1720572949" sldId="259"/>
            <ac:spMk id="4" creationId="{0A8FC00E-2F54-87CD-94AF-C9969691BCF6}"/>
          </ac:spMkLst>
        </pc:spChg>
        <pc:spChg chg="del">
          <ac:chgData name="BRUNET Marc" userId="S::m.brunet@saintjeandepassy.com::f26c1cb8-5a14-4db9-85bc-9ab03fdb806c" providerId="AD" clId="Web-{237760E8-8CB1-E2E6-A043-EC7E47AF3177}" dt="2024-10-13T19:52:49.953" v="395"/>
          <ac:spMkLst>
            <pc:docMk/>
            <pc:sldMk cId="1720572949" sldId="259"/>
            <ac:spMk id="5" creationId="{E26BB828-9F2D-4249-FB01-5AC462BBCED7}"/>
          </ac:spMkLst>
        </pc:spChg>
        <pc:spChg chg="del mod ord">
          <ac:chgData name="BRUNET Marc" userId="S::m.brunet@saintjeandepassy.com::f26c1cb8-5a14-4db9-85bc-9ab03fdb806c" providerId="AD" clId="Web-{237760E8-8CB1-E2E6-A043-EC7E47AF3177}" dt="2024-10-13T19:53:13.486" v="416"/>
          <ac:spMkLst>
            <pc:docMk/>
            <pc:sldMk cId="1720572949" sldId="259"/>
            <ac:spMk id="6" creationId="{C804AF19-1502-99EB-D742-0687C437FDAA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0:07:55.165" v="646"/>
          <ac:spMkLst>
            <pc:docMk/>
            <pc:sldMk cId="1720572949" sldId="259"/>
            <ac:spMk id="12" creationId="{09F1E851-CD33-4DE3-B862-1D439E2BB568}"/>
          </ac:spMkLst>
        </pc:spChg>
        <pc:picChg chg="add mod">
          <ac:chgData name="BRUNET Marc" userId="S::m.brunet@saintjeandepassy.com::f26c1cb8-5a14-4db9-85bc-9ab03fdb806c" providerId="AD" clId="Web-{237760E8-8CB1-E2E6-A043-EC7E47AF3177}" dt="2024-10-13T20:07:55.165" v="646"/>
          <ac:picMkLst>
            <pc:docMk/>
            <pc:sldMk cId="1720572949" sldId="259"/>
            <ac:picMk id="7" creationId="{A04442FD-3A39-9D05-EB4D-5E35071333EC}"/>
          </ac:picMkLst>
        </pc:picChg>
      </pc:sldChg>
      <pc:sldChg chg="addSp delSp modSp new mod setBg modNotes">
        <pc:chgData name="BRUNET Marc" userId="S::m.brunet@saintjeandepassy.com::f26c1cb8-5a14-4db9-85bc-9ab03fdb806c" providerId="AD" clId="Web-{237760E8-8CB1-E2E6-A043-EC7E47AF3177}" dt="2024-10-13T20:26:21.257" v="849" actId="20577"/>
        <pc:sldMkLst>
          <pc:docMk/>
          <pc:sldMk cId="1299994396" sldId="260"/>
        </pc:sldMkLst>
        <pc:spChg chg="mod">
          <ac:chgData name="BRUNET Marc" userId="S::m.brunet@saintjeandepassy.com::f26c1cb8-5a14-4db9-85bc-9ab03fdb806c" providerId="AD" clId="Web-{237760E8-8CB1-E2E6-A043-EC7E47AF3177}" dt="2024-10-13T20:25:57.724" v="836"/>
          <ac:spMkLst>
            <pc:docMk/>
            <pc:sldMk cId="1299994396" sldId="260"/>
            <ac:spMk id="2" creationId="{B90D192C-6993-72D2-112D-7A94AAC68FB7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20:26:21.257" v="849" actId="20577"/>
          <ac:spMkLst>
            <pc:docMk/>
            <pc:sldMk cId="1299994396" sldId="260"/>
            <ac:spMk id="3" creationId="{47C3166E-A77C-CE81-A7CC-58C60DAE0D8A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0:25:57.724" v="836"/>
          <ac:spMkLst>
            <pc:docMk/>
            <pc:sldMk cId="1299994396" sldId="260"/>
            <ac:spMk id="6" creationId="{09F1E851-CD33-4DE3-B862-1D439E2BB568}"/>
          </ac:spMkLst>
        </pc:spChg>
        <pc:spChg chg="add del">
          <ac:chgData name="BRUNET Marc" userId="S::m.brunet@saintjeandepassy.com::f26c1cb8-5a14-4db9-85bc-9ab03fdb806c" providerId="AD" clId="Web-{237760E8-8CB1-E2E6-A043-EC7E47AF3177}" dt="2024-10-13T20:16:36.400" v="759"/>
          <ac:spMkLst>
            <pc:docMk/>
            <pc:sldMk cId="1299994396" sldId="260"/>
            <ac:spMk id="9" creationId="{515406BD-170A-483E-B0EB-0C2552ECA192}"/>
          </ac:spMkLst>
        </pc:spChg>
        <pc:picChg chg="add mod">
          <ac:chgData name="BRUNET Marc" userId="S::m.brunet@saintjeandepassy.com::f26c1cb8-5a14-4db9-85bc-9ab03fdb806c" providerId="AD" clId="Web-{237760E8-8CB1-E2E6-A043-EC7E47AF3177}" dt="2024-10-13T20:25:57.724" v="836"/>
          <ac:picMkLst>
            <pc:docMk/>
            <pc:sldMk cId="1299994396" sldId="260"/>
            <ac:picMk id="4" creationId="{FE47E3D3-3635-C47B-65A9-787C1358AC7E}"/>
          </ac:picMkLst>
        </pc:picChg>
        <pc:picChg chg="add del">
          <ac:chgData name="BRUNET Marc" userId="S::m.brunet@saintjeandepassy.com::f26c1cb8-5a14-4db9-85bc-9ab03fdb806c" providerId="AD" clId="Web-{237760E8-8CB1-E2E6-A043-EC7E47AF3177}" dt="2024-10-13T20:16:36.400" v="759"/>
          <ac:picMkLst>
            <pc:docMk/>
            <pc:sldMk cId="1299994396" sldId="260"/>
            <ac:picMk id="5" creationId="{5285F4A5-A69E-58F5-1B7C-86A2E90F4822}"/>
          </ac:picMkLst>
        </pc:picChg>
      </pc:sldChg>
      <pc:sldChg chg="addSp delSp modSp new mod setBg modNotes">
        <pc:chgData name="BRUNET Marc" userId="S::m.brunet@saintjeandepassy.com::f26c1cb8-5a14-4db9-85bc-9ab03fdb806c" providerId="AD" clId="Web-{237760E8-8CB1-E2E6-A043-EC7E47AF3177}" dt="2024-10-13T20:38:02.553" v="965"/>
        <pc:sldMkLst>
          <pc:docMk/>
          <pc:sldMk cId="747078833" sldId="261"/>
        </pc:sldMkLst>
        <pc:spChg chg="mod">
          <ac:chgData name="BRUNET Marc" userId="S::m.brunet@saintjeandepassy.com::f26c1cb8-5a14-4db9-85bc-9ab03fdb806c" providerId="AD" clId="Web-{237760E8-8CB1-E2E6-A043-EC7E47AF3177}" dt="2024-10-13T20:36:42.814" v="928"/>
          <ac:spMkLst>
            <pc:docMk/>
            <pc:sldMk cId="747078833" sldId="261"/>
            <ac:spMk id="2" creationId="{ADD972AA-1D86-6082-760D-A5F1DC197DD1}"/>
          </ac:spMkLst>
        </pc:spChg>
        <pc:spChg chg="mod ord">
          <ac:chgData name="BRUNET Marc" userId="S::m.brunet@saintjeandepassy.com::f26c1cb8-5a14-4db9-85bc-9ab03fdb806c" providerId="AD" clId="Web-{237760E8-8CB1-E2E6-A043-EC7E47AF3177}" dt="2024-10-13T20:37:28.332" v="937" actId="20577"/>
          <ac:spMkLst>
            <pc:docMk/>
            <pc:sldMk cId="747078833" sldId="261"/>
            <ac:spMk id="3" creationId="{007D7C2E-B2AD-09B4-788F-45276149B922}"/>
          </ac:spMkLst>
        </pc:spChg>
        <pc:spChg chg="add del">
          <ac:chgData name="BRUNET Marc" userId="S::m.brunet@saintjeandepassy.com::f26c1cb8-5a14-4db9-85bc-9ab03fdb806c" providerId="AD" clId="Web-{237760E8-8CB1-E2E6-A043-EC7E47AF3177}" dt="2024-10-13T20:36:42.814" v="928"/>
          <ac:spMkLst>
            <pc:docMk/>
            <pc:sldMk cId="747078833" sldId="261"/>
            <ac:spMk id="9" creationId="{515406BD-170A-483E-B0EB-0C2552ECA192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0:36:42.814" v="928"/>
          <ac:spMkLst>
            <pc:docMk/>
            <pc:sldMk cId="747078833" sldId="261"/>
            <ac:spMk id="14" creationId="{D7F35258-C290-422B-86B5-4FD73A97D515}"/>
          </ac:spMkLst>
        </pc:spChg>
        <pc:picChg chg="add mod ord">
          <ac:chgData name="BRUNET Marc" userId="S::m.brunet@saintjeandepassy.com::f26c1cb8-5a14-4db9-85bc-9ab03fdb806c" providerId="AD" clId="Web-{237760E8-8CB1-E2E6-A043-EC7E47AF3177}" dt="2024-10-13T20:36:42.814" v="928"/>
          <ac:picMkLst>
            <pc:docMk/>
            <pc:sldMk cId="747078833" sldId="261"/>
            <ac:picMk id="4" creationId="{9022EF7D-0A0C-8DB3-E773-21732F981A00}"/>
          </ac:picMkLst>
        </pc:picChg>
        <pc:picChg chg="add mod">
          <ac:chgData name="BRUNET Marc" userId="S::m.brunet@saintjeandepassy.com::f26c1cb8-5a14-4db9-85bc-9ab03fdb806c" providerId="AD" clId="Web-{237760E8-8CB1-E2E6-A043-EC7E47AF3177}" dt="2024-10-13T20:36:42.814" v="928"/>
          <ac:picMkLst>
            <pc:docMk/>
            <pc:sldMk cId="747078833" sldId="261"/>
            <ac:picMk id="5" creationId="{88C1043B-0CB8-7E13-F8AB-77330F11CFBE}"/>
          </ac:picMkLst>
        </pc:picChg>
      </pc:sldChg>
      <pc:sldChg chg="addSp modSp new mod setBg modNotes">
        <pc:chgData name="BRUNET Marc" userId="S::m.brunet@saintjeandepassy.com::f26c1cb8-5a14-4db9-85bc-9ab03fdb806c" providerId="AD" clId="Web-{237760E8-8CB1-E2E6-A043-EC7E47AF3177}" dt="2024-10-13T20:49:35.678" v="1006" actId="20577"/>
        <pc:sldMkLst>
          <pc:docMk/>
          <pc:sldMk cId="2793144928" sldId="262"/>
        </pc:sldMkLst>
        <pc:spChg chg="mod">
          <ac:chgData name="BRUNET Marc" userId="S::m.brunet@saintjeandepassy.com::f26c1cb8-5a14-4db9-85bc-9ab03fdb806c" providerId="AD" clId="Web-{237760E8-8CB1-E2E6-A043-EC7E47AF3177}" dt="2024-10-13T20:44:33.425" v="998"/>
          <ac:spMkLst>
            <pc:docMk/>
            <pc:sldMk cId="2793144928" sldId="262"/>
            <ac:spMk id="2" creationId="{51483300-F7FF-14F6-49F1-E6D1AB5FD8E1}"/>
          </ac:spMkLst>
        </pc:spChg>
        <pc:spChg chg="mod">
          <ac:chgData name="BRUNET Marc" userId="S::m.brunet@saintjeandepassy.com::f26c1cb8-5a14-4db9-85bc-9ab03fdb806c" providerId="AD" clId="Web-{237760E8-8CB1-E2E6-A043-EC7E47AF3177}" dt="2024-10-13T20:49:35.678" v="1006" actId="20577"/>
          <ac:spMkLst>
            <pc:docMk/>
            <pc:sldMk cId="2793144928" sldId="262"/>
            <ac:spMk id="3" creationId="{3BFAE00C-BFD7-F6BF-E5CF-5B3A1BD00490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0:44:33.425" v="998"/>
          <ac:spMkLst>
            <pc:docMk/>
            <pc:sldMk cId="2793144928" sldId="262"/>
            <ac:spMk id="9" creationId="{09F1E851-CD33-4DE3-B862-1D439E2BB568}"/>
          </ac:spMkLst>
        </pc:spChg>
        <pc:picChg chg="add mod">
          <ac:chgData name="BRUNET Marc" userId="S::m.brunet@saintjeandepassy.com::f26c1cb8-5a14-4db9-85bc-9ab03fdb806c" providerId="AD" clId="Web-{237760E8-8CB1-E2E6-A043-EC7E47AF3177}" dt="2024-10-13T20:44:33.425" v="998"/>
          <ac:picMkLst>
            <pc:docMk/>
            <pc:sldMk cId="2793144928" sldId="262"/>
            <ac:picMk id="4" creationId="{BE0E27F0-761F-3974-5AD3-BEC2294823E2}"/>
          </ac:picMkLst>
        </pc:picChg>
      </pc:sldChg>
      <pc:sldChg chg="addSp delSp modSp new mod setBg modNotes">
        <pc:chgData name="BRUNET Marc" userId="S::m.brunet@saintjeandepassy.com::f26c1cb8-5a14-4db9-85bc-9ab03fdb806c" providerId="AD" clId="Web-{237760E8-8CB1-E2E6-A043-EC7E47AF3177}" dt="2024-10-13T20:54:53.090" v="1061"/>
        <pc:sldMkLst>
          <pc:docMk/>
          <pc:sldMk cId="1053736437" sldId="263"/>
        </pc:sldMkLst>
        <pc:spChg chg="mod">
          <ac:chgData name="BRUNET Marc" userId="S::m.brunet@saintjeandepassy.com::f26c1cb8-5a14-4db9-85bc-9ab03fdb806c" providerId="AD" clId="Web-{237760E8-8CB1-E2E6-A043-EC7E47AF3177}" dt="2024-10-13T20:54:11.836" v="1039" actId="20577"/>
          <ac:spMkLst>
            <pc:docMk/>
            <pc:sldMk cId="1053736437" sldId="263"/>
            <ac:spMk id="2" creationId="{02CB18E5-B822-0A3F-1E3A-D20113788754}"/>
          </ac:spMkLst>
        </pc:spChg>
        <pc:spChg chg="del">
          <ac:chgData name="BRUNET Marc" userId="S::m.brunet@saintjeandepassy.com::f26c1cb8-5a14-4db9-85bc-9ab03fdb806c" providerId="AD" clId="Web-{237760E8-8CB1-E2E6-A043-EC7E47AF3177}" dt="2024-10-13T20:50:16.790" v="1033"/>
          <ac:spMkLst>
            <pc:docMk/>
            <pc:sldMk cId="1053736437" sldId="263"/>
            <ac:spMk id="3" creationId="{FC687942-DBDE-4A37-6AED-45DCA8C6E356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0:50:35.181" v="1035"/>
          <ac:spMkLst>
            <pc:docMk/>
            <pc:sldMk cId="1053736437" sldId="263"/>
            <ac:spMk id="10" creationId="{08AC1B80-F8B2-4B95-B4B7-7917A33D244F}"/>
          </ac:spMkLst>
        </pc:spChg>
        <pc:picChg chg="add mod ord">
          <ac:chgData name="BRUNET Marc" userId="S::m.brunet@saintjeandepassy.com::f26c1cb8-5a14-4db9-85bc-9ab03fdb806c" providerId="AD" clId="Web-{237760E8-8CB1-E2E6-A043-EC7E47AF3177}" dt="2024-10-13T20:50:35.181" v="1035"/>
          <ac:picMkLst>
            <pc:docMk/>
            <pc:sldMk cId="1053736437" sldId="263"/>
            <ac:picMk id="4" creationId="{C397C2ED-0686-B59F-7D3B-AC37CF11E8D3}"/>
          </ac:picMkLst>
        </pc:picChg>
        <pc:picChg chg="add mod">
          <ac:chgData name="BRUNET Marc" userId="S::m.brunet@saintjeandepassy.com::f26c1cb8-5a14-4db9-85bc-9ab03fdb806c" providerId="AD" clId="Web-{237760E8-8CB1-E2E6-A043-EC7E47AF3177}" dt="2024-10-13T20:50:35.181" v="1035"/>
          <ac:picMkLst>
            <pc:docMk/>
            <pc:sldMk cId="1053736437" sldId="263"/>
            <ac:picMk id="5" creationId="{7CE531DA-3724-4469-2C97-23CC0EF17145}"/>
          </ac:picMkLst>
        </pc:picChg>
      </pc:sldChg>
      <pc:sldChg chg="addSp delSp modSp new mod setBg modNotes">
        <pc:chgData name="BRUNET Marc" userId="S::m.brunet@saintjeandepassy.com::f26c1cb8-5a14-4db9-85bc-9ab03fdb806c" providerId="AD" clId="Web-{237760E8-8CB1-E2E6-A043-EC7E47AF3177}" dt="2024-10-13T21:01:53.792" v="1083"/>
        <pc:sldMkLst>
          <pc:docMk/>
          <pc:sldMk cId="1074505639" sldId="264"/>
        </pc:sldMkLst>
        <pc:spChg chg="del">
          <ac:chgData name="BRUNET Marc" userId="S::m.brunet@saintjeandepassy.com::f26c1cb8-5a14-4db9-85bc-9ab03fdb806c" providerId="AD" clId="Web-{237760E8-8CB1-E2E6-A043-EC7E47AF3177}" dt="2024-10-13T20:56:45.302" v="1064"/>
          <ac:spMkLst>
            <pc:docMk/>
            <pc:sldMk cId="1074505639" sldId="264"/>
            <ac:spMk id="2" creationId="{E1975B64-EF63-C24A-1D9F-CF78D63EE59F}"/>
          </ac:spMkLst>
        </pc:spChg>
        <pc:spChg chg="del">
          <ac:chgData name="BRUNET Marc" userId="S::m.brunet@saintjeandepassy.com::f26c1cb8-5a14-4db9-85bc-9ab03fdb806c" providerId="AD" clId="Web-{237760E8-8CB1-E2E6-A043-EC7E47AF3177}" dt="2024-10-13T20:56:43.036" v="1063"/>
          <ac:spMkLst>
            <pc:docMk/>
            <pc:sldMk cId="1074505639" sldId="264"/>
            <ac:spMk id="3" creationId="{7ABBD48D-B632-9A51-035D-5D7D86ABC3E8}"/>
          </ac:spMkLst>
        </pc:spChg>
        <pc:spChg chg="add del">
          <ac:chgData name="BRUNET Marc" userId="S::m.brunet@saintjeandepassy.com::f26c1cb8-5a14-4db9-85bc-9ab03fdb806c" providerId="AD" clId="Web-{237760E8-8CB1-E2E6-A043-EC7E47AF3177}" dt="2024-10-13T21:01:53.792" v="1083"/>
          <ac:spMkLst>
            <pc:docMk/>
            <pc:sldMk cId="1074505639" sldId="264"/>
            <ac:spMk id="9" creationId="{D7ED8913-0295-4A95-B0E8-D143E80D7419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1:01:53.792" v="1083"/>
          <ac:spMkLst>
            <pc:docMk/>
            <pc:sldMk cId="1074505639" sldId="264"/>
            <ac:spMk id="14" creationId="{3030C083-7BDA-4E25-BFBB-C9679AF2C6FA}"/>
          </ac:spMkLst>
        </pc:spChg>
        <pc:picChg chg="add mod ord">
          <ac:chgData name="BRUNET Marc" userId="S::m.brunet@saintjeandepassy.com::f26c1cb8-5a14-4db9-85bc-9ab03fdb806c" providerId="AD" clId="Web-{237760E8-8CB1-E2E6-A043-EC7E47AF3177}" dt="2024-10-13T21:01:53.792" v="1083"/>
          <ac:picMkLst>
            <pc:docMk/>
            <pc:sldMk cId="1074505639" sldId="264"/>
            <ac:picMk id="4" creationId="{58E8605C-7FE0-DB81-BC67-7F46FAE9789F}"/>
          </ac:picMkLst>
        </pc:picChg>
      </pc:sldChg>
      <pc:sldChg chg="addSp delSp modSp new mod setBg">
        <pc:chgData name="BRUNET Marc" userId="S::m.brunet@saintjeandepassy.com::f26c1cb8-5a14-4db9-85bc-9ab03fdb806c" providerId="AD" clId="Web-{237760E8-8CB1-E2E6-A043-EC7E47AF3177}" dt="2024-10-13T21:07:05.002" v="1107"/>
        <pc:sldMkLst>
          <pc:docMk/>
          <pc:sldMk cId="3295043692" sldId="265"/>
        </pc:sldMkLst>
        <pc:spChg chg="mod">
          <ac:chgData name="BRUNET Marc" userId="S::m.brunet@saintjeandepassy.com::f26c1cb8-5a14-4db9-85bc-9ab03fdb806c" providerId="AD" clId="Web-{237760E8-8CB1-E2E6-A043-EC7E47AF3177}" dt="2024-10-13T21:07:05.002" v="1107"/>
          <ac:spMkLst>
            <pc:docMk/>
            <pc:sldMk cId="3295043692" sldId="265"/>
            <ac:spMk id="2" creationId="{07454CE4-DC3B-8644-95F3-9D508619F9CF}"/>
          </ac:spMkLst>
        </pc:spChg>
        <pc:spChg chg="del">
          <ac:chgData name="BRUNET Marc" userId="S::m.brunet@saintjeandepassy.com::f26c1cb8-5a14-4db9-85bc-9ab03fdb806c" providerId="AD" clId="Web-{237760E8-8CB1-E2E6-A043-EC7E47AF3177}" dt="2024-10-13T21:03:00.858" v="1103"/>
          <ac:spMkLst>
            <pc:docMk/>
            <pc:sldMk cId="3295043692" sldId="265"/>
            <ac:spMk id="3" creationId="{EAA52BB8-86C8-3B79-CFD8-4648089CEE7C}"/>
          </ac:spMkLst>
        </pc:spChg>
        <pc:spChg chg="add del">
          <ac:chgData name="BRUNET Marc" userId="S::m.brunet@saintjeandepassy.com::f26c1cb8-5a14-4db9-85bc-9ab03fdb806c" providerId="AD" clId="Web-{237760E8-8CB1-E2E6-A043-EC7E47AF3177}" dt="2024-10-13T21:07:05.002" v="1107"/>
          <ac:spMkLst>
            <pc:docMk/>
            <pc:sldMk cId="3295043692" sldId="265"/>
            <ac:spMk id="9" creationId="{3030C083-7BDA-4E25-BFBB-C9679AF2C6FA}"/>
          </ac:spMkLst>
        </pc:spChg>
        <pc:spChg chg="add">
          <ac:chgData name="BRUNET Marc" userId="S::m.brunet@saintjeandepassy.com::f26c1cb8-5a14-4db9-85bc-9ab03fdb806c" providerId="AD" clId="Web-{237760E8-8CB1-E2E6-A043-EC7E47AF3177}" dt="2024-10-13T21:07:05.002" v="1107"/>
          <ac:spMkLst>
            <pc:docMk/>
            <pc:sldMk cId="3295043692" sldId="265"/>
            <ac:spMk id="14" creationId="{08AC1B80-F8B2-4B95-B4B7-7917A33D244F}"/>
          </ac:spMkLst>
        </pc:spChg>
        <pc:picChg chg="add mod ord">
          <ac:chgData name="BRUNET Marc" userId="S::m.brunet@saintjeandepassy.com::f26c1cb8-5a14-4db9-85bc-9ab03fdb806c" providerId="AD" clId="Web-{237760E8-8CB1-E2E6-A043-EC7E47AF3177}" dt="2024-10-13T21:07:05.002" v="1107"/>
          <ac:picMkLst>
            <pc:docMk/>
            <pc:sldMk cId="3295043692" sldId="265"/>
            <ac:picMk id="4" creationId="{88E9DC2C-5C20-BA92-E640-F6092D7643E8}"/>
          </ac:picMkLst>
        </pc:picChg>
        <pc:picChg chg="add mod">
          <ac:chgData name="BRUNET Marc" userId="S::m.brunet@saintjeandepassy.com::f26c1cb8-5a14-4db9-85bc-9ab03fdb806c" providerId="AD" clId="Web-{237760E8-8CB1-E2E6-A043-EC7E47AF3177}" dt="2024-10-13T21:07:05.002" v="1107"/>
          <ac:picMkLst>
            <pc:docMk/>
            <pc:sldMk cId="3295043692" sldId="265"/>
            <ac:picMk id="5" creationId="{EBA1F383-BEAB-8CD4-A04E-AE38CC37EFF5}"/>
          </ac:picMkLst>
        </pc:picChg>
      </pc:sldChg>
      <pc:sldMasterChg chg="del delSldLayout">
        <pc:chgData name="BRUNET Marc" userId="S::m.brunet@saintjeandepassy.com::f26c1cb8-5a14-4db9-85bc-9ab03fdb806c" providerId="AD" clId="Web-{237760E8-8CB1-E2E6-A043-EC7E47AF3177}" dt="2024-10-13T19:37:39.924" v="53"/>
        <pc:sldMasterMkLst>
          <pc:docMk/>
          <pc:sldMasterMk cId="3071127875" sldId="2147483648"/>
        </pc:sldMasterMkLst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3310491181" sldId="2147483649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3841795644" sldId="2147483650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3466923455" sldId="2147483651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3747632232" sldId="2147483652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2611866596" sldId="2147483653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3395854097" sldId="2147483654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4040201302" sldId="2147483655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2706407263" sldId="2147483656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1610903340" sldId="2147483657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4172787210" sldId="2147483658"/>
          </pc:sldLayoutMkLst>
        </pc:sldLayoutChg>
        <pc:sldLayoutChg chg="del">
          <pc:chgData name="BRUNET Marc" userId="S::m.brunet@saintjeandepassy.com::f26c1cb8-5a14-4db9-85bc-9ab03fdb806c" providerId="AD" clId="Web-{237760E8-8CB1-E2E6-A043-EC7E47AF3177}" dt="2024-10-13T19:37:39.924" v="53"/>
          <pc:sldLayoutMkLst>
            <pc:docMk/>
            <pc:sldMasterMk cId="3071127875" sldId="2147483648"/>
            <pc:sldLayoutMk cId="1902177510" sldId="2147483659"/>
          </pc:sldLayoutMkLst>
        </pc:sldLayoutChg>
      </pc:sldMasterChg>
      <pc:sldMasterChg chg="add mod setBg addSldLayout modSldLayout">
        <pc:chgData name="BRUNET Marc" userId="S::m.brunet@saintjeandepassy.com::f26c1cb8-5a14-4db9-85bc-9ab03fdb806c" providerId="AD" clId="Web-{237760E8-8CB1-E2E6-A043-EC7E47AF3177}" dt="2024-10-13T19:41:43.761" v="163"/>
        <pc:sldMasterMkLst>
          <pc:docMk/>
          <pc:sldMasterMk cId="3291782608" sldId="2147483738"/>
        </pc:sldMasterMkLst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1694925673" sldId="2147483727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3384463446" sldId="2147483728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2821158074" sldId="2147483729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2271695960" sldId="2147483730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2397040082" sldId="2147483731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878864653" sldId="2147483732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2657053346" sldId="2147483733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4258659256" sldId="2147483734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283128901" sldId="2147483735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1336502210" sldId="2147483736"/>
          </pc:sldLayoutMkLst>
        </pc:sldLayoutChg>
        <pc:sldLayoutChg chg="add mod">
          <pc:chgData name="BRUNET Marc" userId="S::m.brunet@saintjeandepassy.com::f26c1cb8-5a14-4db9-85bc-9ab03fdb806c" providerId="AD" clId="Web-{237760E8-8CB1-E2E6-A043-EC7E47AF3177}" dt="2024-10-13T19:41:43.761" v="163"/>
          <pc:sldLayoutMkLst>
            <pc:docMk/>
            <pc:sldMasterMk cId="3291782608" sldId="2147483738"/>
            <pc:sldLayoutMk cId="646274612" sldId="214748373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2AA11-BE30-4EB0-AF60-B9B34FFC2FBD}" type="datetimeFigureOut">
              <a:t>14/10/2024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E71A3-207B-4521-9DE5-B17E4911FF28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394149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Arm%C3%A9e_rouge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r.wikipedia.org/wiki/Avion_militaire" TargetMode="External"/><Relationship Id="rId5" Type="http://schemas.openxmlformats.org/officeDocument/2006/relationships/hyperlink" Target="https://fr.wikipedia.org/wiki/Artillerie" TargetMode="External"/><Relationship Id="rId4" Type="http://schemas.openxmlformats.org/officeDocument/2006/relationships/hyperlink" Target="https://fr.wikipedia.org/wiki/Char_de_comba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Des la pride du </a:t>
            </a:r>
            <a:r>
              <a:rPr lang="en-US" dirty="0" err="1">
                <a:cs typeface="Calibri"/>
              </a:rPr>
              <a:t>pouvoir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lenine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nationalise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l'économie</a:t>
            </a:r>
            <a:r>
              <a:rPr lang="en-US" dirty="0">
                <a:cs typeface="Calibri"/>
              </a:rPr>
              <a:t> et les </a:t>
            </a:r>
            <a:r>
              <a:rPr lang="en-US" dirty="0" err="1">
                <a:cs typeface="Calibri"/>
              </a:rPr>
              <a:t>recoltes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mais</a:t>
            </a:r>
            <a:r>
              <a:rPr lang="en-US" dirty="0">
                <a:cs typeface="Calibri"/>
              </a:rPr>
              <a:t> face au </a:t>
            </a:r>
            <a:r>
              <a:rPr lang="en-US" dirty="0" err="1">
                <a:cs typeface="Calibri"/>
              </a:rPr>
              <a:t>nombreuses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réformes</a:t>
            </a:r>
            <a:r>
              <a:rPr lang="en-US" dirty="0">
                <a:cs typeface="Calibri"/>
              </a:rPr>
              <a:t> il </a:t>
            </a:r>
            <a:r>
              <a:rPr lang="en-US" dirty="0" err="1">
                <a:cs typeface="Calibri"/>
              </a:rPr>
              <a:t>assouplit</a:t>
            </a:r>
            <a:r>
              <a:rPr lang="en-US" dirty="0">
                <a:cs typeface="Calibri"/>
              </a:rPr>
              <a:t> la </a:t>
            </a:r>
            <a:r>
              <a:rPr lang="en-US" dirty="0" err="1">
                <a:cs typeface="Calibri"/>
              </a:rPr>
              <a:t>réforme</a:t>
            </a:r>
            <a:r>
              <a:rPr lang="en-US" dirty="0">
                <a:cs typeface="Calibri"/>
              </a:rPr>
              <a:t> </a:t>
            </a:r>
            <a:r>
              <a:rPr lang="en-US" dirty="0" err="1"/>
              <a:t>Lénine</a:t>
            </a:r>
            <a:r>
              <a:rPr lang="en-US" dirty="0"/>
              <a:t> </a:t>
            </a:r>
            <a:r>
              <a:rPr lang="en-US" dirty="0" err="1"/>
              <a:t>déclare</a:t>
            </a:r>
            <a:r>
              <a:rPr lang="en-US" dirty="0"/>
              <a:t>: « nous ne </a:t>
            </a:r>
            <a:r>
              <a:rPr lang="en-US" dirty="0" err="1"/>
              <a:t>sommes</a:t>
            </a:r>
            <a:r>
              <a:rPr lang="en-US" dirty="0"/>
              <a:t> pas </a:t>
            </a:r>
            <a:r>
              <a:rPr lang="en-US" dirty="0" err="1"/>
              <a:t>assez</a:t>
            </a:r>
            <a:r>
              <a:rPr lang="en-US" dirty="0"/>
              <a:t> </a:t>
            </a:r>
            <a:r>
              <a:rPr lang="en-US" dirty="0" err="1"/>
              <a:t>civilisés</a:t>
            </a:r>
            <a:r>
              <a:rPr lang="en-US" dirty="0"/>
              <a:t> pour </a:t>
            </a:r>
            <a:r>
              <a:rPr lang="en-US" dirty="0" err="1"/>
              <a:t>pouvoir</a:t>
            </a:r>
            <a:r>
              <a:rPr lang="en-US" dirty="0"/>
              <a:t> passer </a:t>
            </a:r>
            <a:r>
              <a:rPr lang="en-US" dirty="0" err="1"/>
              <a:t>directement</a:t>
            </a:r>
            <a:r>
              <a:rPr lang="en-US" dirty="0"/>
              <a:t> au </a:t>
            </a:r>
            <a:r>
              <a:rPr lang="en-US" dirty="0" err="1"/>
              <a:t>socialisme</a:t>
            </a:r>
            <a:r>
              <a:rPr lang="en-US" dirty="0"/>
              <a:t>, encore que nous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ayons</a:t>
            </a:r>
            <a:r>
              <a:rPr lang="en-US" dirty="0"/>
              <a:t> les </a:t>
            </a:r>
            <a:r>
              <a:rPr lang="en-US" dirty="0" err="1"/>
              <a:t>prémices</a:t>
            </a:r>
            <a:r>
              <a:rPr lang="en-US" dirty="0"/>
              <a:t> politiques »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Cette petite </a:t>
            </a:r>
            <a:r>
              <a:rPr lang="en-US" dirty="0" err="1">
                <a:cs typeface="Calibri"/>
              </a:rPr>
              <a:t>liberalisaation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permet</a:t>
            </a:r>
            <a:r>
              <a:rPr lang="en-US" dirty="0">
                <a:cs typeface="Calibri"/>
              </a:rPr>
              <a:t> au paysans de </a:t>
            </a:r>
            <a:r>
              <a:rPr lang="en-US" dirty="0" err="1">
                <a:cs typeface="Calibri"/>
              </a:rPr>
              <a:t>sortir</a:t>
            </a:r>
            <a:r>
              <a:rPr lang="en-US" dirty="0">
                <a:cs typeface="Calibri"/>
              </a:rPr>
              <a:t> de la famine. Mais après la mort de </a:t>
            </a:r>
            <a:r>
              <a:rPr lang="en-US" dirty="0" err="1">
                <a:cs typeface="Calibri"/>
              </a:rPr>
              <a:t>Lénine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Staline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déclare</a:t>
            </a:r>
            <a:r>
              <a:rPr lang="en-US" dirty="0">
                <a:cs typeface="Calibri"/>
              </a:rPr>
              <a:t> que </a:t>
            </a:r>
            <a:r>
              <a:rPr lang="en-US" dirty="0" err="1">
                <a:cs typeface="Calibri"/>
              </a:rPr>
              <a:t>ce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sont</a:t>
            </a:r>
            <a:r>
              <a:rPr lang="en-US" dirty="0">
                <a:cs typeface="Calibri"/>
              </a:rPr>
              <a:t> des </a:t>
            </a:r>
            <a:r>
              <a:rPr lang="en-US" dirty="0" err="1">
                <a:cs typeface="Calibri"/>
              </a:rPr>
              <a:t>koulaks</a:t>
            </a:r>
            <a:r>
              <a:rPr lang="en-US" dirty="0">
                <a:cs typeface="Calibri"/>
              </a:rPr>
              <a:t> et </a:t>
            </a:r>
            <a:r>
              <a:rPr lang="en-US" dirty="0" err="1">
                <a:cs typeface="Calibri"/>
              </a:rPr>
              <a:t>qu'ils</a:t>
            </a:r>
            <a:r>
              <a:rPr lang="en-US" dirty="0">
                <a:cs typeface="Calibri"/>
              </a:rPr>
              <a:t> ne </a:t>
            </a:r>
            <a:r>
              <a:rPr lang="en-US" dirty="0" err="1">
                <a:cs typeface="Calibri"/>
              </a:rPr>
              <a:t>respectent</a:t>
            </a:r>
            <a:r>
              <a:rPr lang="en-US" dirty="0">
                <a:cs typeface="Calibri"/>
              </a:rPr>
              <a:t> pas le </a:t>
            </a:r>
            <a:r>
              <a:rPr lang="en-US" dirty="0" err="1">
                <a:cs typeface="Calibri"/>
              </a:rPr>
              <a:t>communisme</a:t>
            </a:r>
          </a:p>
          <a:p>
            <a:endParaRPr lang="en-US" dirty="0">
              <a:cs typeface="Calibri"/>
            </a:endParaRPr>
          </a:p>
          <a:p>
            <a:r>
              <a:rPr lang="en-US" b="1" dirty="0"/>
              <a:t>Premier plan </a:t>
            </a:r>
            <a:r>
              <a:rPr lang="en-US" b="1" dirty="0" err="1"/>
              <a:t>quinquennal</a:t>
            </a:r>
            <a:r>
              <a:rPr lang="en-US" b="1" dirty="0"/>
              <a:t> 1928 – 1933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Sur le plan </a:t>
            </a:r>
            <a:r>
              <a:rPr lang="en-US" dirty="0" err="1"/>
              <a:t>militaire</a:t>
            </a:r>
            <a:r>
              <a:rPr lang="en-US" dirty="0"/>
              <a:t>, la </a:t>
            </a:r>
            <a:r>
              <a:rPr lang="en-US" dirty="0" err="1"/>
              <a:t>priorité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de doter l'</a:t>
            </a:r>
            <a:r>
              <a:rPr lang="en-US" dirty="0">
                <a:hlinkClick r:id="rId3"/>
              </a:rPr>
              <a:t>Armée rouge</a:t>
            </a:r>
            <a:r>
              <a:rPr lang="en-US" dirty="0"/>
              <a:t> de </a:t>
            </a:r>
            <a:r>
              <a:rPr lang="en-US" dirty="0">
                <a:hlinkClick r:id="rId4"/>
              </a:rPr>
              <a:t>chars d'assaut</a:t>
            </a:r>
            <a:r>
              <a:rPr lang="en-US" dirty="0"/>
              <a:t>, </a:t>
            </a:r>
            <a:r>
              <a:rPr lang="en-US" dirty="0" err="1"/>
              <a:t>d'une</a:t>
            </a:r>
            <a:r>
              <a:rPr lang="en-US" dirty="0"/>
              <a:t> </a:t>
            </a:r>
            <a:r>
              <a:rPr lang="en-US" dirty="0">
                <a:hlinkClick r:id="rId5"/>
              </a:rPr>
              <a:t>artillerie</a:t>
            </a:r>
            <a:r>
              <a:rPr lang="en-US" dirty="0"/>
              <a:t> </a:t>
            </a:r>
            <a:r>
              <a:rPr lang="en-US" dirty="0" err="1"/>
              <a:t>efficace</a:t>
            </a:r>
            <a:r>
              <a:rPr lang="en-US" dirty="0"/>
              <a:t> et </a:t>
            </a:r>
            <a:r>
              <a:rPr lang="en-US" dirty="0" err="1"/>
              <a:t>d'une</a:t>
            </a:r>
            <a:r>
              <a:rPr lang="en-US" dirty="0"/>
              <a:t> </a:t>
            </a:r>
            <a:r>
              <a:rPr lang="en-US" dirty="0">
                <a:hlinkClick r:id="rId6"/>
              </a:rPr>
              <a:t>aviation de combat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r>
              <a:rPr lang="en-US" dirty="0">
                <a:cs typeface="Calibri"/>
              </a:rPr>
              <a:t>Le </a:t>
            </a:r>
            <a:r>
              <a:rPr lang="en-US" err="1">
                <a:cs typeface="Calibri"/>
              </a:rPr>
              <a:t>nb</a:t>
            </a:r>
            <a:r>
              <a:rPr lang="en-US" dirty="0">
                <a:cs typeface="Calibri"/>
              </a:rPr>
              <a:t> </a:t>
            </a:r>
            <a:r>
              <a:rPr lang="en-US" err="1">
                <a:cs typeface="Calibri"/>
              </a:rPr>
              <a:t>d'ouvrier</a:t>
            </a:r>
            <a:r>
              <a:rPr lang="en-US" dirty="0">
                <a:cs typeface="Calibri"/>
              </a:rPr>
              <a:t> triple </a:t>
            </a:r>
            <a:r>
              <a:rPr lang="en-US" err="1">
                <a:cs typeface="Calibri"/>
              </a:rPr>
              <a:t>en</a:t>
            </a:r>
            <a:r>
              <a:rPr lang="en-US" dirty="0">
                <a:cs typeface="Calibri"/>
              </a:rPr>
              <a:t> 5 </a:t>
            </a:r>
            <a:r>
              <a:rPr lang="en-US" err="1">
                <a:cs typeface="Calibri"/>
              </a:rPr>
              <a:t>ans</a:t>
            </a:r>
            <a:r>
              <a:rPr lang="en-US" dirty="0">
                <a:cs typeface="Calibri"/>
              </a:rPr>
              <a:t> 4-&gt;12 millions.</a:t>
            </a:r>
          </a:p>
          <a:p>
            <a:r>
              <a:rPr lang="en-US" b="1" err="1">
                <a:cs typeface="Calibri"/>
              </a:rPr>
              <a:t>Deuxieme</a:t>
            </a:r>
            <a:r>
              <a:rPr lang="en-US" b="1" dirty="0">
                <a:cs typeface="Calibri"/>
              </a:rPr>
              <a:t> plan </a:t>
            </a:r>
            <a:r>
              <a:rPr lang="en-US" b="1" err="1">
                <a:cs typeface="Calibri"/>
              </a:rPr>
              <a:t>quinquennal</a:t>
            </a:r>
            <a:endParaRPr lang="en-US" b="1" dirty="0">
              <a:cs typeface="Calibri"/>
            </a:endParaRPr>
          </a:p>
          <a:p>
            <a:r>
              <a:rPr lang="en-US" dirty="0">
                <a:cs typeface="Calibri"/>
              </a:rPr>
              <a:t>Canal de la mere blanche</a:t>
            </a:r>
          </a:p>
          <a:p>
            <a:r>
              <a:rPr lang="en-US" dirty="0">
                <a:cs typeface="Calibri"/>
              </a:rPr>
              <a:t>Augmentation de </a:t>
            </a:r>
            <a:r>
              <a:rPr lang="en-US" dirty="0" err="1">
                <a:cs typeface="Calibri"/>
              </a:rPr>
              <a:t>l'artillerie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lourde</a:t>
            </a:r>
            <a:r>
              <a:rPr lang="en-US" dirty="0">
                <a:cs typeface="Calibri"/>
              </a:rPr>
              <a:t> au detriment de </a:t>
            </a:r>
            <a:r>
              <a:rPr lang="en-US" dirty="0" err="1">
                <a:cs typeface="Calibri"/>
              </a:rPr>
              <a:t>l'agriculture</a:t>
            </a:r>
            <a:r>
              <a:rPr lang="en-US" dirty="0">
                <a:cs typeface="Calibri"/>
              </a:rPr>
              <a:t> (</a:t>
            </a:r>
            <a:r>
              <a:rPr lang="en-US" dirty="0" err="1">
                <a:cs typeface="Calibri"/>
              </a:rPr>
              <a:t>kolkoze</a:t>
            </a:r>
            <a:r>
              <a:rPr lang="en-US" dirty="0">
                <a:cs typeface="Calibri"/>
              </a:rPr>
              <a:t>)</a:t>
            </a:r>
          </a:p>
          <a:p>
            <a:r>
              <a:rPr lang="en-US" b="1" dirty="0">
                <a:cs typeface="Calibri"/>
              </a:rPr>
              <a:t>Guerre</a:t>
            </a:r>
            <a:endParaRPr lang="en-US" dirty="0">
              <a:cs typeface="Calibri"/>
            </a:endParaRPr>
          </a:p>
          <a:p>
            <a:r>
              <a:rPr lang="en-US" b="1" dirty="0">
                <a:cs typeface="Calibri"/>
              </a:rPr>
              <a:t>4eme plan </a:t>
            </a:r>
            <a:r>
              <a:rPr lang="en-US" b="1" dirty="0" err="1">
                <a:cs typeface="Calibri"/>
              </a:rPr>
              <a:t>quinquennal</a:t>
            </a:r>
          </a:p>
          <a:p>
            <a:r>
              <a:rPr lang="en-US" dirty="0">
                <a:cs typeface="Calibri"/>
              </a:rPr>
              <a:t>400 </a:t>
            </a:r>
            <a:r>
              <a:rPr lang="en-US" dirty="0" err="1">
                <a:cs typeface="Calibri"/>
              </a:rPr>
              <a:t>ville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minieres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construites</a:t>
            </a:r>
            <a:r>
              <a:rPr lang="en-US" dirty="0">
                <a:cs typeface="Calibri"/>
              </a:rPr>
              <a:t> car manque de </a:t>
            </a:r>
            <a:r>
              <a:rPr lang="en-US" dirty="0" err="1">
                <a:cs typeface="Calibri"/>
              </a:rPr>
              <a:t>ressource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naturelles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4066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C'est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1950 </a:t>
            </a:r>
            <a:r>
              <a:rPr lang="en-US" dirty="0" err="1"/>
              <a:t>qu'a</a:t>
            </a:r>
            <a:r>
              <a:rPr lang="en-US" dirty="0"/>
              <a:t> </a:t>
            </a:r>
            <a:r>
              <a:rPr lang="en-US" dirty="0" err="1"/>
              <a:t>été</a:t>
            </a:r>
            <a:r>
              <a:rPr lang="en-US" dirty="0"/>
              <a:t> </a:t>
            </a:r>
            <a:r>
              <a:rPr lang="en-US" dirty="0" err="1"/>
              <a:t>prise</a:t>
            </a:r>
            <a:r>
              <a:rPr lang="en-US" dirty="0"/>
              <a:t> la </a:t>
            </a:r>
            <a:r>
              <a:rPr lang="en-US" dirty="0" err="1"/>
              <a:t>décision</a:t>
            </a:r>
            <a:r>
              <a:rPr lang="en-US" dirty="0"/>
              <a:t> de </a:t>
            </a:r>
            <a:r>
              <a:rPr lang="en-US" dirty="0" err="1"/>
              <a:t>construire</a:t>
            </a:r>
            <a:r>
              <a:rPr lang="en-US" dirty="0"/>
              <a:t> à </a:t>
            </a:r>
            <a:r>
              <a:rPr lang="en-US" dirty="0" err="1"/>
              <a:t>Obninsk</a:t>
            </a:r>
            <a:r>
              <a:rPr lang="en-US" dirty="0"/>
              <a:t> la première centrale </a:t>
            </a:r>
            <a:r>
              <a:rPr lang="en-US" dirty="0" err="1"/>
              <a:t>nucléaire</a:t>
            </a:r>
            <a:r>
              <a:rPr lang="en-US" dirty="0"/>
              <a:t> du pays </a:t>
            </a:r>
            <a:r>
              <a:rPr lang="en-US" dirty="0" err="1"/>
              <a:t>d'une</a:t>
            </a:r>
            <a:r>
              <a:rPr lang="en-US" dirty="0"/>
              <a:t> puissance de 5 MW (</a:t>
            </a:r>
            <a:r>
              <a:rPr lang="en-US" dirty="0" err="1"/>
              <a:t>actuellement</a:t>
            </a:r>
            <a:r>
              <a:rPr lang="en-US" dirty="0"/>
              <a:t> les plus petits </a:t>
            </a:r>
            <a:r>
              <a:rPr lang="en-US" dirty="0" err="1"/>
              <a:t>sont</a:t>
            </a:r>
            <a:r>
              <a:rPr lang="en-US" dirty="0"/>
              <a:t> à 900)</a:t>
            </a:r>
          </a:p>
          <a:p>
            <a:pPr marL="171450" indent="-171450">
              <a:buFont typeface="Arial"/>
              <a:buChar char="•"/>
            </a:pPr>
            <a:r>
              <a:rPr lang="en-US" b="1" err="1"/>
              <a:t>Années</a:t>
            </a:r>
            <a:r>
              <a:rPr lang="en-US" b="1"/>
              <a:t> 1960 : Expansion du programme nucléaire civil</a:t>
            </a:r>
            <a:endParaRPr lang="en-US"/>
          </a:p>
          <a:p>
            <a:pPr marL="628650" lvl="1" indent="-171450">
              <a:buFont typeface="Arial"/>
              <a:buChar char="•"/>
            </a:pPr>
            <a:r>
              <a:rPr lang="en-US" dirty="0"/>
              <a:t>Développement de </a:t>
            </a:r>
            <a:r>
              <a:rPr lang="en-US" dirty="0" err="1"/>
              <a:t>plusieurs</a:t>
            </a:r>
            <a:r>
              <a:rPr lang="en-US" dirty="0"/>
              <a:t> </a:t>
            </a:r>
            <a:r>
              <a:rPr lang="en-US" dirty="0" err="1"/>
              <a:t>réacteurs</a:t>
            </a:r>
            <a:r>
              <a:rPr lang="en-US" dirty="0"/>
              <a:t> </a:t>
            </a:r>
            <a:r>
              <a:rPr lang="en-US" dirty="0" err="1"/>
              <a:t>nucléaires</a:t>
            </a:r>
            <a:r>
              <a:rPr lang="en-US" dirty="0"/>
              <a:t> à travers </a:t>
            </a:r>
            <a:r>
              <a:rPr lang="en-US" dirty="0" err="1"/>
              <a:t>l'URSS</a:t>
            </a:r>
            <a:r>
              <a:rPr lang="en-US" dirty="0"/>
              <a:t>, </a:t>
            </a:r>
            <a:r>
              <a:rPr lang="en-US" dirty="0" err="1"/>
              <a:t>notamment</a:t>
            </a:r>
            <a:r>
              <a:rPr lang="en-US" dirty="0"/>
              <a:t> les </a:t>
            </a:r>
            <a:r>
              <a:rPr lang="en-US" dirty="0" err="1"/>
              <a:t>réacteurs</a:t>
            </a:r>
            <a:r>
              <a:rPr lang="en-US" dirty="0"/>
              <a:t> à eau </a:t>
            </a:r>
            <a:r>
              <a:rPr lang="en-US" dirty="0" err="1"/>
              <a:t>légère</a:t>
            </a:r>
            <a:r>
              <a:rPr lang="en-US" dirty="0"/>
              <a:t> et </a:t>
            </a:r>
            <a:r>
              <a:rPr lang="en-US" dirty="0" err="1"/>
              <a:t>réacteurs</a:t>
            </a:r>
            <a:r>
              <a:rPr lang="en-US" dirty="0"/>
              <a:t> à eau </a:t>
            </a:r>
            <a:r>
              <a:rPr lang="en-US" dirty="0" err="1"/>
              <a:t>lourde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/>
              <a:t>L'URSS </a:t>
            </a:r>
            <a:r>
              <a:rPr lang="en-US" dirty="0" err="1"/>
              <a:t>devient</a:t>
            </a:r>
            <a:r>
              <a:rPr lang="en-US" dirty="0"/>
              <a:t> un leader </a:t>
            </a:r>
            <a:r>
              <a:rPr lang="en-US" dirty="0" err="1"/>
              <a:t>mondial</a:t>
            </a:r>
            <a:r>
              <a:rPr lang="en-US" dirty="0"/>
              <a:t> dans le </a:t>
            </a:r>
            <a:r>
              <a:rPr lang="en-US" dirty="0" err="1"/>
              <a:t>développement</a:t>
            </a:r>
            <a:r>
              <a:rPr lang="en-US" dirty="0"/>
              <a:t> de </a:t>
            </a:r>
            <a:r>
              <a:rPr lang="en-US" dirty="0" err="1"/>
              <a:t>réacteurs</a:t>
            </a:r>
            <a:r>
              <a:rPr lang="en-US" dirty="0"/>
              <a:t> </a:t>
            </a:r>
            <a:r>
              <a:rPr lang="en-US" dirty="0" err="1"/>
              <a:t>nucléaires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Années</a:t>
            </a:r>
            <a:r>
              <a:rPr lang="en-US" b="1" dirty="0"/>
              <a:t> 1970 : </a:t>
            </a:r>
            <a:r>
              <a:rPr lang="en-US" b="1" dirty="0" err="1"/>
              <a:t>Réacteurs</a:t>
            </a:r>
            <a:r>
              <a:rPr lang="en-US" b="1" dirty="0"/>
              <a:t> de type RBMK</a:t>
            </a:r>
            <a:endParaRPr lang="en-US" dirty="0"/>
          </a:p>
          <a:p>
            <a:pPr marL="628650" lvl="1" indent="-171450">
              <a:buFont typeface="Arial"/>
              <a:buChar char="•"/>
            </a:pPr>
            <a:r>
              <a:rPr lang="en-US" dirty="0"/>
              <a:t>Construction des </a:t>
            </a:r>
            <a:r>
              <a:rPr lang="en-US" dirty="0" err="1"/>
              <a:t>réacteurs</a:t>
            </a:r>
            <a:r>
              <a:rPr lang="en-US" dirty="0"/>
              <a:t> RBMK (</a:t>
            </a:r>
            <a:r>
              <a:rPr lang="en-US" dirty="0" err="1"/>
              <a:t>utilisés</a:t>
            </a:r>
            <a:r>
              <a:rPr lang="en-US" dirty="0"/>
              <a:t> plus tard à </a:t>
            </a:r>
            <a:r>
              <a:rPr lang="en-US" dirty="0" err="1"/>
              <a:t>Tchernobyl</a:t>
            </a:r>
            <a:r>
              <a:rPr lang="en-US" dirty="0"/>
              <a:t>), </a:t>
            </a:r>
            <a:r>
              <a:rPr lang="en-US" dirty="0" err="1"/>
              <a:t>conçus</a:t>
            </a:r>
            <a:r>
              <a:rPr lang="en-US" dirty="0"/>
              <a:t> pour </a:t>
            </a:r>
            <a:r>
              <a:rPr lang="en-US" dirty="0" err="1"/>
              <a:t>une</a:t>
            </a:r>
            <a:r>
              <a:rPr lang="en-US" dirty="0"/>
              <a:t> production de masse.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 err="1"/>
              <a:t>Ces</a:t>
            </a:r>
            <a:r>
              <a:rPr lang="en-US" dirty="0"/>
              <a:t> </a:t>
            </a:r>
            <a:r>
              <a:rPr lang="en-US" dirty="0" err="1"/>
              <a:t>réacteurs</a:t>
            </a:r>
            <a:r>
              <a:rPr lang="en-US" dirty="0"/>
              <a:t>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caractérisés</a:t>
            </a:r>
            <a:r>
              <a:rPr lang="en-US" dirty="0"/>
              <a:t> par </a:t>
            </a:r>
            <a:r>
              <a:rPr lang="en-US" dirty="0" err="1"/>
              <a:t>leur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</a:t>
            </a:r>
            <a:r>
              <a:rPr lang="en-US" dirty="0" err="1"/>
              <a:t>capacité</a:t>
            </a:r>
            <a:r>
              <a:rPr lang="en-US" dirty="0"/>
              <a:t> de production </a:t>
            </a:r>
            <a:r>
              <a:rPr lang="en-US" dirty="0" err="1"/>
              <a:t>d'électricité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Années</a:t>
            </a:r>
            <a:r>
              <a:rPr lang="en-US" b="1" dirty="0"/>
              <a:t> 1980 : </a:t>
            </a:r>
            <a:r>
              <a:rPr lang="en-US" b="1" dirty="0" err="1"/>
              <a:t>L'apogée</a:t>
            </a:r>
            <a:r>
              <a:rPr lang="en-US" b="1" dirty="0"/>
              <a:t> et la catastrophe de </a:t>
            </a:r>
            <a:r>
              <a:rPr lang="en-US" b="1" dirty="0" err="1"/>
              <a:t>Tchernobyl</a:t>
            </a:r>
            <a:r>
              <a:rPr lang="en-US" b="1" dirty="0"/>
              <a:t> (1986)</a:t>
            </a:r>
            <a:endParaRPr lang="en-US" dirty="0"/>
          </a:p>
          <a:p>
            <a:pPr marL="628650" lvl="1" indent="-171450">
              <a:buFont typeface="Arial"/>
              <a:buChar char="•"/>
            </a:pPr>
            <a:r>
              <a:rPr lang="en-US" dirty="0"/>
              <a:t>Le </a:t>
            </a:r>
            <a:r>
              <a:rPr lang="en-US" dirty="0" err="1"/>
              <a:t>programme</a:t>
            </a:r>
            <a:r>
              <a:rPr lang="en-US" dirty="0"/>
              <a:t> </a:t>
            </a:r>
            <a:r>
              <a:rPr lang="en-US" dirty="0" err="1"/>
              <a:t>nucléaire</a:t>
            </a:r>
            <a:r>
              <a:rPr lang="en-US" dirty="0"/>
              <a:t> civil de </a:t>
            </a:r>
            <a:r>
              <a:rPr lang="en-US" dirty="0" err="1"/>
              <a:t>l'URSS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au </a:t>
            </a:r>
            <a:r>
              <a:rPr lang="en-US" dirty="0" err="1"/>
              <a:t>sommet</a:t>
            </a:r>
            <a:r>
              <a:rPr lang="en-US" dirty="0"/>
              <a:t> avec </a:t>
            </a:r>
            <a:r>
              <a:rPr lang="en-US" dirty="0" err="1"/>
              <a:t>plusieurs</a:t>
            </a:r>
            <a:r>
              <a:rPr lang="en-US" dirty="0"/>
              <a:t> </a:t>
            </a:r>
            <a:r>
              <a:rPr lang="en-US" dirty="0" err="1"/>
              <a:t>centrales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fonctionnement</a:t>
            </a:r>
            <a:r>
              <a:rPr lang="en-US" dirty="0"/>
              <a:t>,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l'explosion</a:t>
            </a:r>
            <a:r>
              <a:rPr lang="en-US" dirty="0"/>
              <a:t> du </a:t>
            </a:r>
            <a:r>
              <a:rPr lang="en-US" dirty="0" err="1"/>
              <a:t>réacteur</a:t>
            </a:r>
            <a:r>
              <a:rPr lang="en-US" dirty="0"/>
              <a:t> n°4 à </a:t>
            </a:r>
            <a:r>
              <a:rPr lang="en-US" dirty="0" err="1"/>
              <a:t>Tchernobyl</a:t>
            </a:r>
            <a:r>
              <a:rPr lang="en-US" dirty="0"/>
              <a:t> </a:t>
            </a:r>
            <a:r>
              <a:rPr lang="en-US" dirty="0" err="1"/>
              <a:t>entraîne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remise </a:t>
            </a:r>
            <a:r>
              <a:rPr lang="en-US" dirty="0" err="1"/>
              <a:t>en</a:t>
            </a:r>
            <a:r>
              <a:rPr lang="en-US" dirty="0"/>
              <a:t> question </a:t>
            </a:r>
            <a:r>
              <a:rPr lang="en-US" dirty="0" err="1"/>
              <a:t>mondiale</a:t>
            </a:r>
            <a:r>
              <a:rPr lang="en-US" dirty="0"/>
              <a:t> de la </a:t>
            </a:r>
            <a:r>
              <a:rPr lang="en-US" dirty="0" err="1"/>
              <a:t>sûreté</a:t>
            </a:r>
            <a:r>
              <a:rPr lang="en-US" dirty="0"/>
              <a:t> des </a:t>
            </a:r>
            <a:r>
              <a:rPr lang="en-US" dirty="0" err="1"/>
              <a:t>centrales</a:t>
            </a:r>
            <a:r>
              <a:rPr lang="en-US" dirty="0"/>
              <a:t> RBMK.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 err="1"/>
              <a:t>L'accident</a:t>
            </a:r>
            <a:r>
              <a:rPr lang="en-US" dirty="0"/>
              <a:t> met </a:t>
            </a:r>
            <a:r>
              <a:rPr lang="en-US" dirty="0" err="1"/>
              <a:t>en</a:t>
            </a:r>
            <a:r>
              <a:rPr lang="en-US" dirty="0"/>
              <a:t> lumière des lacunes </a:t>
            </a:r>
            <a:r>
              <a:rPr lang="en-US" dirty="0" err="1"/>
              <a:t>en</a:t>
            </a:r>
            <a:r>
              <a:rPr lang="en-US" dirty="0"/>
              <a:t> matière de </a:t>
            </a:r>
            <a:r>
              <a:rPr lang="en-US" dirty="0" err="1"/>
              <a:t>sécurité</a:t>
            </a:r>
            <a:r>
              <a:rPr lang="en-US" dirty="0"/>
              <a:t> et de gestion des </a:t>
            </a:r>
            <a:r>
              <a:rPr lang="en-US" dirty="0" err="1"/>
              <a:t>risques</a:t>
            </a:r>
            <a:r>
              <a:rPr lang="en-US" dirty="0"/>
              <a:t> dans </a:t>
            </a:r>
            <a:r>
              <a:rPr lang="en-US" dirty="0" err="1"/>
              <a:t>l'industrie</a:t>
            </a:r>
            <a:r>
              <a:rPr lang="en-US" dirty="0"/>
              <a:t> </a:t>
            </a:r>
            <a:r>
              <a:rPr lang="en-US" dirty="0" err="1"/>
              <a:t>nucléaire</a:t>
            </a:r>
            <a:r>
              <a:rPr lang="en-US" dirty="0"/>
              <a:t> </a:t>
            </a:r>
            <a:r>
              <a:rPr lang="en-US" dirty="0" err="1"/>
              <a:t>soviétique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fr-FR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79984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b="1" dirty="0"/>
              <a:t>MiG-15 (</a:t>
            </a:r>
            <a:r>
              <a:rPr lang="en-US" b="1" dirty="0" err="1"/>
              <a:t>années</a:t>
            </a:r>
            <a:r>
              <a:rPr lang="en-US" b="1" dirty="0"/>
              <a:t> 1950)</a:t>
            </a:r>
            <a:r>
              <a:rPr lang="en-US" dirty="0"/>
              <a:t> : Premier vol    19 </a:t>
            </a:r>
            <a:r>
              <a:rPr lang="en-US" dirty="0" err="1"/>
              <a:t>décembre</a:t>
            </a:r>
            <a:r>
              <a:rPr lang="en-US" dirty="0"/>
              <a:t> 1947 Mise </a:t>
            </a:r>
            <a:r>
              <a:rPr lang="en-US" dirty="0" err="1"/>
              <a:t>en</a:t>
            </a:r>
            <a:r>
              <a:rPr lang="en-US" dirty="0"/>
              <a:t> service    31 </a:t>
            </a:r>
            <a:r>
              <a:rPr lang="en-US" dirty="0" err="1"/>
              <a:t>décembre</a:t>
            </a:r>
            <a:r>
              <a:rPr lang="en-US" dirty="0"/>
              <a:t> 1948 Nombre </a:t>
            </a:r>
            <a:r>
              <a:rPr lang="en-US" dirty="0" err="1"/>
              <a:t>construits</a:t>
            </a:r>
            <a:r>
              <a:rPr lang="en-US" dirty="0"/>
              <a:t>    18 169 exemplaires1</a:t>
            </a:r>
            <a:endParaRPr lang="fr-FR">
              <a:cs typeface="Calibri" panose="020F0502020204030204"/>
            </a:endParaRPr>
          </a:p>
          <a:p>
            <a:pPr lvl="1"/>
            <a:r>
              <a:rPr lang="en-US" b="1" dirty="0"/>
              <a:t>MiG-21 (</a:t>
            </a:r>
            <a:r>
              <a:rPr lang="en-US" b="1" dirty="0" err="1"/>
              <a:t>années</a:t>
            </a:r>
            <a:r>
              <a:rPr lang="en-US" b="1" dirty="0"/>
              <a:t> 1960)</a:t>
            </a:r>
            <a:r>
              <a:rPr lang="en-US" dirty="0"/>
              <a:t> : </a:t>
            </a:r>
            <a:r>
              <a:rPr lang="en-US" dirty="0" err="1"/>
              <a:t>Entré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service </a:t>
            </a:r>
            <a:r>
              <a:rPr lang="en-US" dirty="0" err="1"/>
              <a:t>en</a:t>
            </a:r>
            <a:r>
              <a:rPr lang="en-US" dirty="0"/>
              <a:t> 1960, il </a:t>
            </a:r>
            <a:r>
              <a:rPr lang="en-US" dirty="0" err="1"/>
              <a:t>restait</a:t>
            </a:r>
            <a:r>
              <a:rPr lang="en-US" dirty="0"/>
              <a:t> le 5e avion de combat le plus </a:t>
            </a:r>
            <a:r>
              <a:rPr lang="en-US" dirty="0" err="1"/>
              <a:t>utilisé</a:t>
            </a:r>
            <a:r>
              <a:rPr lang="en-US" dirty="0"/>
              <a:t> dans le monde </a:t>
            </a:r>
            <a:r>
              <a:rPr lang="en-US" dirty="0" err="1"/>
              <a:t>en</a:t>
            </a:r>
            <a:r>
              <a:rPr lang="en-US" dirty="0"/>
              <a:t> 2012 avec, </a:t>
            </a:r>
            <a:r>
              <a:rPr lang="en-US" dirty="0" err="1"/>
              <a:t>selon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estimation, 793 </a:t>
            </a:r>
            <a:r>
              <a:rPr lang="en-US" dirty="0" err="1"/>
              <a:t>appareils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activité</a:t>
            </a:r>
            <a:r>
              <a:rPr lang="en-US" dirty="0"/>
              <a:t>, </a:t>
            </a:r>
            <a:r>
              <a:rPr lang="en-US" dirty="0" err="1"/>
              <a:t>soit</a:t>
            </a:r>
            <a:r>
              <a:rPr lang="en-US" dirty="0"/>
              <a:t> 5 % de la  </a:t>
            </a:r>
            <a:r>
              <a:rPr lang="en-US" dirty="0" err="1"/>
              <a:t>flotte</a:t>
            </a:r>
            <a:r>
              <a:rPr lang="en-US" dirty="0"/>
              <a:t> </a:t>
            </a:r>
            <a:r>
              <a:rPr lang="en-US" dirty="0" err="1"/>
              <a:t>mondiale</a:t>
            </a:r>
            <a:r>
              <a:rPr lang="en-US" dirty="0"/>
              <a:t> </a:t>
            </a:r>
            <a:r>
              <a:rPr lang="en-US" dirty="0" err="1"/>
              <a:t>d'avions</a:t>
            </a:r>
            <a:r>
              <a:rPr lang="en-US" dirty="0"/>
              <a:t> de combat </a:t>
            </a:r>
            <a:r>
              <a:rPr lang="en-US" dirty="0" err="1"/>
              <a:t>nb</a:t>
            </a:r>
            <a:r>
              <a:rPr lang="en-US" dirty="0"/>
              <a:t> de </a:t>
            </a:r>
            <a:r>
              <a:rPr lang="en-US" b="1" dirty="0"/>
              <a:t> </a:t>
            </a:r>
            <a:r>
              <a:rPr lang="en-US" b="1" dirty="0" err="1"/>
              <a:t>construits</a:t>
            </a:r>
            <a:r>
              <a:rPr lang="en-US" b="1" dirty="0"/>
              <a:t> </a:t>
            </a:r>
            <a:r>
              <a:rPr lang="en-US" dirty="0"/>
              <a:t>13 996</a:t>
            </a:r>
            <a:endParaRPr lang="fr-FR" dirty="0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endParaRPr lang="en-US" dirty="0">
              <a:cs typeface="Calibri"/>
            </a:endParaRPr>
          </a:p>
          <a:p>
            <a:pPr>
              <a:buFont typeface="Arial"/>
              <a:buChar char="•"/>
            </a:pPr>
            <a:r>
              <a:rPr lang="en-US" b="1" dirty="0"/>
              <a:t>Tu-95 (</a:t>
            </a:r>
            <a:r>
              <a:rPr lang="en-US" b="1" err="1"/>
              <a:t>années</a:t>
            </a:r>
            <a:r>
              <a:rPr lang="en-US" b="1" dirty="0"/>
              <a:t> 1950)</a:t>
            </a:r>
            <a:r>
              <a:rPr lang="en-US" dirty="0"/>
              <a:t> : Mise </a:t>
            </a:r>
            <a:r>
              <a:rPr lang="en-US" err="1"/>
              <a:t>en</a:t>
            </a:r>
            <a:r>
              <a:rPr lang="en-US"/>
              <a:t> service    1956                </a:t>
            </a:r>
            <a:r>
              <a:rPr lang="en-US" dirty="0"/>
              <a:t>Coût </a:t>
            </a:r>
            <a:r>
              <a:rPr lang="en-US" err="1"/>
              <a:t>unitaire</a:t>
            </a:r>
            <a:r>
              <a:rPr lang="en-US" dirty="0"/>
              <a:t>    26,28 M$ (</a:t>
            </a:r>
            <a:r>
              <a:rPr lang="en-US" err="1"/>
              <a:t>août</a:t>
            </a:r>
            <a:r>
              <a:rPr lang="en-US" dirty="0"/>
              <a:t> 2014)                   Nombre </a:t>
            </a:r>
            <a:r>
              <a:rPr lang="en-US" err="1"/>
              <a:t>construits</a:t>
            </a:r>
            <a:r>
              <a:rPr lang="en-US" dirty="0"/>
              <a:t>    &gt; 500</a:t>
            </a:r>
            <a:endParaRPr lang="fr-FR">
              <a:cs typeface="Calibri" panose="020F0502020204030204"/>
            </a:endParaRPr>
          </a:p>
          <a:p>
            <a:pPr marL="285750" indent="-285750">
              <a:buFont typeface="Arial"/>
              <a:buChar char="•"/>
            </a:pPr>
            <a:r>
              <a:rPr lang="en-US" b="1" dirty="0"/>
              <a:t>Su-27 (</a:t>
            </a:r>
            <a:r>
              <a:rPr lang="en-US" b="1" dirty="0" err="1"/>
              <a:t>années</a:t>
            </a:r>
            <a:r>
              <a:rPr lang="en-US" b="1" dirty="0"/>
              <a:t> 1980)</a:t>
            </a:r>
            <a:r>
              <a:rPr lang="en-US" dirty="0"/>
              <a:t> : Chasseur </a:t>
            </a:r>
            <a:r>
              <a:rPr lang="en-US" dirty="0" err="1"/>
              <a:t>lourd</a:t>
            </a:r>
            <a:r>
              <a:rPr lang="en-US" dirty="0"/>
              <a:t> </a:t>
            </a:r>
            <a:r>
              <a:rPr lang="en-US" dirty="0" err="1"/>
              <a:t>multirôle</a:t>
            </a:r>
            <a:r>
              <a:rPr lang="en-US" dirty="0"/>
              <a:t> </a:t>
            </a:r>
            <a:r>
              <a:rPr lang="en-US" dirty="0" err="1"/>
              <a:t>conçu</a:t>
            </a:r>
            <a:r>
              <a:rPr lang="en-US" dirty="0"/>
              <a:t> pour </a:t>
            </a:r>
            <a:r>
              <a:rPr lang="en-US" dirty="0" err="1"/>
              <a:t>rivaliser</a:t>
            </a:r>
            <a:r>
              <a:rPr lang="en-US" dirty="0"/>
              <a:t> avec les chasseurs </a:t>
            </a:r>
            <a:r>
              <a:rPr lang="en-US" dirty="0" err="1"/>
              <a:t>américains</a:t>
            </a:r>
            <a:r>
              <a:rPr lang="en-US" dirty="0"/>
              <a:t> F-15 et F-16. Le Su-27 se distingue par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</a:t>
            </a:r>
            <a:r>
              <a:rPr lang="en-US" dirty="0" err="1"/>
              <a:t>maniabilité</a:t>
            </a:r>
            <a:r>
              <a:rPr lang="en-US" dirty="0"/>
              <a:t> et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capacité</a:t>
            </a:r>
            <a:r>
              <a:rPr lang="en-US" dirty="0"/>
              <a:t> à engager des </a:t>
            </a:r>
            <a:r>
              <a:rPr lang="en-US" dirty="0" err="1"/>
              <a:t>cibles</a:t>
            </a:r>
            <a:r>
              <a:rPr lang="en-US" dirty="0"/>
              <a:t> à longue distance. Il </a:t>
            </a:r>
            <a:r>
              <a:rPr lang="en-US" dirty="0" err="1"/>
              <a:t>surpasse</a:t>
            </a:r>
            <a:r>
              <a:rPr lang="en-US" dirty="0"/>
              <a:t> </a:t>
            </a:r>
            <a:r>
              <a:rPr lang="en-US" dirty="0" err="1"/>
              <a:t>souvent</a:t>
            </a:r>
            <a:r>
              <a:rPr lang="en-US" dirty="0"/>
              <a:t> le F-15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termes</a:t>
            </a:r>
            <a:r>
              <a:rPr lang="en-US" dirty="0"/>
              <a:t> de </a:t>
            </a:r>
            <a:r>
              <a:rPr lang="en-US" dirty="0" err="1"/>
              <a:t>manœuvres</a:t>
            </a:r>
            <a:r>
              <a:rPr lang="en-US" dirty="0"/>
              <a:t> </a:t>
            </a:r>
            <a:r>
              <a:rPr lang="en-US" dirty="0" err="1"/>
              <a:t>acrobatiques</a:t>
            </a:r>
            <a:r>
              <a:rPr lang="en-US" dirty="0"/>
              <a:t>,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reste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retrait</a:t>
            </a:r>
            <a:r>
              <a:rPr lang="en-US" dirty="0"/>
              <a:t> sur </a:t>
            </a:r>
            <a:r>
              <a:rPr lang="en-US" dirty="0" err="1"/>
              <a:t>certaines</a:t>
            </a:r>
            <a:r>
              <a:rPr lang="en-US" dirty="0"/>
              <a:t> technologies </a:t>
            </a:r>
            <a:r>
              <a:rPr lang="en-US" dirty="0" err="1"/>
              <a:t>embarquées</a:t>
            </a:r>
            <a:r>
              <a:rPr lang="en-US" dirty="0"/>
              <a:t>.</a:t>
            </a:r>
            <a:endParaRPr lang="fr-FR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MiG-25 (</a:t>
            </a:r>
            <a:r>
              <a:rPr lang="en-US" b="1" dirty="0" err="1"/>
              <a:t>années</a:t>
            </a:r>
            <a:r>
              <a:rPr lang="en-US" b="1" dirty="0"/>
              <a:t> 1960-1970)</a:t>
            </a:r>
            <a:r>
              <a:rPr lang="en-US" dirty="0"/>
              <a:t> : Un des avions les plus </a:t>
            </a:r>
            <a:r>
              <a:rPr lang="en-US" dirty="0" err="1"/>
              <a:t>rapides</a:t>
            </a:r>
            <a:r>
              <a:rPr lang="en-US" dirty="0"/>
              <a:t> au monde, </a:t>
            </a:r>
            <a:r>
              <a:rPr lang="en-US" dirty="0" err="1"/>
              <a:t>conçu</a:t>
            </a:r>
            <a:r>
              <a:rPr lang="en-US" dirty="0"/>
              <a:t> pour </a:t>
            </a:r>
            <a:r>
              <a:rPr lang="en-US" dirty="0" err="1"/>
              <a:t>intercepter</a:t>
            </a:r>
            <a:r>
              <a:rPr lang="en-US" dirty="0"/>
              <a:t> les bombardiers </a:t>
            </a:r>
            <a:r>
              <a:rPr lang="en-US" dirty="0" err="1"/>
              <a:t>américains</a:t>
            </a:r>
            <a:r>
              <a:rPr lang="en-US" dirty="0"/>
              <a:t> à haute altitude. Par rapport aux chasseurs </a:t>
            </a:r>
            <a:r>
              <a:rPr lang="en-US" dirty="0" err="1"/>
              <a:t>américains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le SR-71 Blackbird, le MiG-25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moins</a:t>
            </a:r>
            <a:r>
              <a:rPr lang="en-US" dirty="0"/>
              <a:t> </a:t>
            </a:r>
            <a:r>
              <a:rPr lang="en-US" dirty="0" err="1"/>
              <a:t>furtif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atteindre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vitesse</a:t>
            </a:r>
            <a:r>
              <a:rPr lang="en-US" dirty="0"/>
              <a:t> de Mach 3, </a:t>
            </a:r>
            <a:r>
              <a:rPr lang="en-US" dirty="0" err="1"/>
              <a:t>ce</a:t>
            </a:r>
            <a:r>
              <a:rPr lang="en-US" dirty="0"/>
              <a:t> qui </a:t>
            </a:r>
            <a:r>
              <a:rPr lang="en-US" dirty="0" err="1"/>
              <a:t>en</a:t>
            </a:r>
            <a:r>
              <a:rPr lang="en-US" dirty="0"/>
              <a:t> fait </a:t>
            </a:r>
            <a:r>
              <a:rPr lang="en-US" dirty="0" err="1"/>
              <a:t>l'un</a:t>
            </a:r>
            <a:r>
              <a:rPr lang="en-US" dirty="0"/>
              <a:t> des </a:t>
            </a:r>
            <a:r>
              <a:rPr lang="en-US" dirty="0" err="1"/>
              <a:t>intercepteurs</a:t>
            </a:r>
            <a:r>
              <a:rPr lang="en-US" dirty="0"/>
              <a:t> les plus </a:t>
            </a:r>
            <a:r>
              <a:rPr lang="en-US" dirty="0" err="1"/>
              <a:t>rapides</a:t>
            </a:r>
            <a:r>
              <a:rPr lang="en-US" dirty="0"/>
              <a:t> de son époque.</a:t>
            </a:r>
            <a:endParaRPr lang="fr-FR" dirty="0"/>
          </a:p>
          <a:p>
            <a:pPr marL="285750" indent="-285750">
              <a:buFont typeface="Arial"/>
              <a:buChar char="•"/>
            </a:pPr>
            <a:r>
              <a:rPr lang="en-US" b="1" dirty="0"/>
              <a:t>MiG-29 (</a:t>
            </a:r>
            <a:r>
              <a:rPr lang="en-US" b="1" dirty="0" err="1"/>
              <a:t>années</a:t>
            </a:r>
            <a:r>
              <a:rPr lang="en-US" b="1" dirty="0"/>
              <a:t> 1980)</a:t>
            </a:r>
            <a:r>
              <a:rPr lang="en-US" dirty="0"/>
              <a:t> : Chasseur </a:t>
            </a:r>
            <a:r>
              <a:rPr lang="en-US" dirty="0" err="1"/>
              <a:t>léger</a:t>
            </a:r>
            <a:r>
              <a:rPr lang="en-US" dirty="0"/>
              <a:t> </a:t>
            </a:r>
            <a:r>
              <a:rPr lang="en-US" dirty="0" err="1"/>
              <a:t>conçu</a:t>
            </a:r>
            <a:r>
              <a:rPr lang="en-US" dirty="0"/>
              <a:t> pour </a:t>
            </a:r>
            <a:r>
              <a:rPr lang="en-US" dirty="0" err="1"/>
              <a:t>concurrencer</a:t>
            </a:r>
            <a:r>
              <a:rPr lang="en-US" dirty="0"/>
              <a:t> les F-16 et F/A-18 </a:t>
            </a:r>
            <a:r>
              <a:rPr lang="en-US" dirty="0" err="1"/>
              <a:t>américains</a:t>
            </a:r>
            <a:r>
              <a:rPr lang="en-US" dirty="0"/>
              <a:t>. Le MiG-29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apprécié</a:t>
            </a:r>
            <a:r>
              <a:rPr lang="en-US" dirty="0"/>
              <a:t> pour son </a:t>
            </a:r>
            <a:r>
              <a:rPr lang="en-US" dirty="0" err="1"/>
              <a:t>agilité</a:t>
            </a:r>
            <a:r>
              <a:rPr lang="en-US" dirty="0"/>
              <a:t> </a:t>
            </a:r>
            <a:r>
              <a:rPr lang="en-US" dirty="0" err="1"/>
              <a:t>exceptionnelle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combat </a:t>
            </a:r>
            <a:r>
              <a:rPr lang="en-US" dirty="0" err="1"/>
              <a:t>rapproché</a:t>
            </a:r>
            <a:r>
              <a:rPr lang="en-US" dirty="0"/>
              <a:t>, </a:t>
            </a:r>
            <a:r>
              <a:rPr lang="en-US" dirty="0" err="1"/>
              <a:t>surpassant</a:t>
            </a:r>
            <a:r>
              <a:rPr lang="en-US" dirty="0"/>
              <a:t> </a:t>
            </a:r>
            <a:r>
              <a:rPr lang="en-US" dirty="0" err="1"/>
              <a:t>souvent</a:t>
            </a:r>
            <a:r>
              <a:rPr lang="en-US" dirty="0"/>
              <a:t> </a:t>
            </a:r>
            <a:r>
              <a:rPr lang="en-US" dirty="0" err="1"/>
              <a:t>ses</a:t>
            </a:r>
            <a:r>
              <a:rPr lang="en-US" dirty="0"/>
              <a:t> </a:t>
            </a:r>
            <a:r>
              <a:rPr lang="en-US" dirty="0" err="1"/>
              <a:t>rivaux</a:t>
            </a:r>
            <a:r>
              <a:rPr lang="en-US" dirty="0"/>
              <a:t> </a:t>
            </a:r>
            <a:r>
              <a:rPr lang="en-US" dirty="0" err="1"/>
              <a:t>occidentaux</a:t>
            </a:r>
            <a:r>
              <a:rPr lang="en-US" dirty="0"/>
              <a:t> dans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domaine</a:t>
            </a:r>
            <a:r>
              <a:rPr lang="en-US" dirty="0"/>
              <a:t>,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souffre</a:t>
            </a:r>
            <a:r>
              <a:rPr lang="en-US" dirty="0"/>
              <a:t> </a:t>
            </a:r>
            <a:r>
              <a:rPr lang="en-US" dirty="0" err="1"/>
              <a:t>d'une</a:t>
            </a:r>
            <a:r>
              <a:rPr lang="en-US" dirty="0"/>
              <a:t> </a:t>
            </a:r>
            <a:r>
              <a:rPr lang="en-US" dirty="0" err="1"/>
              <a:t>avionique</a:t>
            </a:r>
            <a:r>
              <a:rPr lang="en-US" dirty="0"/>
              <a:t> </a:t>
            </a:r>
            <a:r>
              <a:rPr lang="en-US" dirty="0" err="1"/>
              <a:t>moins</a:t>
            </a:r>
            <a:r>
              <a:rPr lang="en-US" dirty="0"/>
              <a:t> </a:t>
            </a:r>
            <a:r>
              <a:rPr lang="en-US" dirty="0" err="1"/>
              <a:t>sophistiquée</a:t>
            </a:r>
            <a:r>
              <a:rPr lang="en-US" dirty="0"/>
              <a:t> que </a:t>
            </a:r>
            <a:r>
              <a:rPr lang="en-US" dirty="0" err="1"/>
              <a:t>celle</a:t>
            </a:r>
            <a:r>
              <a:rPr lang="en-US" dirty="0"/>
              <a:t> des chasseurs </a:t>
            </a:r>
            <a:r>
              <a:rPr lang="en-US" dirty="0" err="1"/>
              <a:t>américains</a:t>
            </a:r>
            <a:r>
              <a:rPr lang="en-US" dirty="0"/>
              <a:t> de la </a:t>
            </a:r>
            <a:r>
              <a:rPr lang="en-US" dirty="0" err="1"/>
              <a:t>même</a:t>
            </a:r>
            <a:r>
              <a:rPr lang="en-US" dirty="0"/>
              <a:t> </a:t>
            </a:r>
            <a:r>
              <a:rPr lang="en-US" dirty="0" err="1"/>
              <a:t>génération</a:t>
            </a:r>
            <a:r>
              <a:rPr lang="en-US" dirty="0"/>
              <a:t>.</a:t>
            </a:r>
            <a:endParaRPr lang="fr-FR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31497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Char de combat principal : T-72</a:t>
            </a:r>
            <a:endParaRPr lang="fr-FR"/>
          </a:p>
          <a:p>
            <a:pPr marL="171450" indent="-171450">
              <a:buFont typeface="Arial"/>
              <a:buChar char="•"/>
            </a:pPr>
            <a:r>
              <a:rPr lang="en-US" b="1" err="1"/>
              <a:t>Déploiement</a:t>
            </a:r>
            <a:r>
              <a:rPr lang="en-US"/>
              <a:t> : </a:t>
            </a:r>
            <a:r>
              <a:rPr lang="en-US" err="1"/>
              <a:t>Introduit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1969, il </a:t>
            </a:r>
            <a:r>
              <a:rPr lang="en-US" err="1"/>
              <a:t>devient</a:t>
            </a:r>
            <a:r>
              <a:rPr lang="en-US"/>
              <a:t> le char principal de </a:t>
            </a:r>
            <a:r>
              <a:rPr lang="en-US" err="1"/>
              <a:t>l'Armée</a:t>
            </a:r>
            <a:r>
              <a:rPr lang="en-US"/>
              <a:t> rouge dans les </a:t>
            </a:r>
            <a:r>
              <a:rPr lang="en-US" err="1"/>
              <a:t>années</a:t>
            </a:r>
            <a:r>
              <a:rPr lang="en-US"/>
              <a:t> 1970.</a:t>
            </a:r>
          </a:p>
          <a:p>
            <a:pPr marL="171450" indent="-171450">
              <a:buFont typeface="Arial"/>
              <a:buChar char="•"/>
            </a:pPr>
            <a:r>
              <a:rPr lang="en-US" b="1" dirty="0"/>
              <a:t>Production</a:t>
            </a:r>
            <a:r>
              <a:rPr lang="en-US" dirty="0"/>
              <a:t> : Plus de </a:t>
            </a:r>
            <a:r>
              <a:rPr lang="en-US" b="1" dirty="0"/>
              <a:t>25 000 </a:t>
            </a:r>
            <a:r>
              <a:rPr lang="en-US" b="1" dirty="0" err="1"/>
              <a:t>unités</a:t>
            </a:r>
            <a:r>
              <a:rPr lang="en-US" b="1" dirty="0"/>
              <a:t> </a:t>
            </a:r>
            <a:r>
              <a:rPr lang="en-US" b="1" dirty="0" err="1"/>
              <a:t>produites</a:t>
            </a:r>
            <a:r>
              <a:rPr lang="en-US" dirty="0"/>
              <a:t>, </a:t>
            </a:r>
            <a:r>
              <a:rPr lang="en-US" dirty="0" err="1"/>
              <a:t>l'un</a:t>
            </a:r>
            <a:r>
              <a:rPr lang="en-US" dirty="0"/>
              <a:t> des chars les plus </a:t>
            </a:r>
            <a:r>
              <a:rPr lang="en-US" dirty="0" err="1"/>
              <a:t>produits</a:t>
            </a:r>
            <a:r>
              <a:rPr lang="en-US" dirty="0"/>
              <a:t> au monde.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Caractéristiques</a:t>
            </a:r>
            <a:r>
              <a:rPr lang="en-US" dirty="0"/>
              <a:t> :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b="1" dirty="0"/>
              <a:t>Canon de 125 mm</a:t>
            </a:r>
            <a:r>
              <a:rPr lang="en-US" dirty="0"/>
              <a:t>, capable de </a:t>
            </a:r>
            <a:r>
              <a:rPr lang="en-US" dirty="0" err="1"/>
              <a:t>tirer</a:t>
            </a:r>
            <a:r>
              <a:rPr lang="en-US" dirty="0"/>
              <a:t> des projectiles à haute </a:t>
            </a:r>
            <a:r>
              <a:rPr lang="en-US" dirty="0" err="1"/>
              <a:t>vélocité</a:t>
            </a:r>
            <a:r>
              <a:rPr lang="en-US" dirty="0"/>
              <a:t> et des missiles </a:t>
            </a:r>
            <a:r>
              <a:rPr lang="en-US" dirty="0" err="1"/>
              <a:t>guidés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b="1" dirty="0"/>
              <a:t>Vitesse </a:t>
            </a:r>
            <a:r>
              <a:rPr lang="en-US" b="1" dirty="0" err="1"/>
              <a:t>maximale</a:t>
            </a:r>
            <a:r>
              <a:rPr lang="en-US" dirty="0"/>
              <a:t> : 60 km/h.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b="1" dirty="0" err="1"/>
              <a:t>Autonomie</a:t>
            </a:r>
            <a:r>
              <a:rPr lang="en-US" dirty="0"/>
              <a:t> : Environ 460 km avec </a:t>
            </a:r>
            <a:r>
              <a:rPr lang="en-US" dirty="0" err="1"/>
              <a:t>réservoirs</a:t>
            </a:r>
            <a:r>
              <a:rPr lang="en-US" dirty="0"/>
              <a:t> externes.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/>
              <a:t>Son blindage composite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conçu</a:t>
            </a:r>
            <a:r>
              <a:rPr lang="en-US" dirty="0"/>
              <a:t> pour </a:t>
            </a:r>
            <a:r>
              <a:rPr lang="en-US" dirty="0" err="1"/>
              <a:t>résister</a:t>
            </a:r>
            <a:r>
              <a:rPr lang="en-US" dirty="0"/>
              <a:t> aux </a:t>
            </a:r>
            <a:r>
              <a:rPr lang="en-US" dirty="0" err="1"/>
              <a:t>obus</a:t>
            </a:r>
            <a:r>
              <a:rPr lang="en-US" dirty="0"/>
              <a:t> </a:t>
            </a:r>
            <a:r>
              <a:rPr lang="en-US" dirty="0" err="1"/>
              <a:t>perforants</a:t>
            </a:r>
            <a:r>
              <a:rPr lang="en-US" dirty="0"/>
              <a:t> et aux charges </a:t>
            </a:r>
            <a:r>
              <a:rPr lang="en-US" dirty="0" err="1"/>
              <a:t>creuses</a:t>
            </a:r>
            <a:r>
              <a:rPr lang="en-US" dirty="0"/>
              <a:t>, le </a:t>
            </a:r>
            <a:r>
              <a:rPr lang="en-US" dirty="0" err="1"/>
              <a:t>rendant</a:t>
            </a:r>
            <a:r>
              <a:rPr lang="en-US" dirty="0"/>
              <a:t> </a:t>
            </a:r>
            <a:r>
              <a:rPr lang="en-US" dirty="0" err="1"/>
              <a:t>efficace</a:t>
            </a:r>
            <a:r>
              <a:rPr lang="en-US" dirty="0"/>
              <a:t> </a:t>
            </a:r>
            <a:r>
              <a:rPr lang="en-US" dirty="0" err="1"/>
              <a:t>contre</a:t>
            </a:r>
            <a:r>
              <a:rPr lang="en-US" dirty="0"/>
              <a:t> des chars </a:t>
            </a:r>
            <a:r>
              <a:rPr lang="en-US" dirty="0" err="1"/>
              <a:t>contemporains</a:t>
            </a:r>
            <a:r>
              <a:rPr lang="en-US" dirty="0"/>
              <a:t> </a:t>
            </a:r>
            <a:r>
              <a:rPr lang="en-US" dirty="0" err="1"/>
              <a:t>comme</a:t>
            </a:r>
            <a:r>
              <a:rPr lang="en-US" dirty="0"/>
              <a:t> le </a:t>
            </a:r>
            <a:r>
              <a:rPr lang="en-US" b="1" dirty="0"/>
              <a:t>M1 Abrams</a:t>
            </a:r>
            <a:r>
              <a:rPr lang="en-US" dirty="0"/>
              <a:t> </a:t>
            </a:r>
            <a:r>
              <a:rPr lang="en-US" dirty="0" err="1"/>
              <a:t>américain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/>
              <a:t>Engagements </a:t>
            </a:r>
            <a:r>
              <a:rPr lang="en-US" b="1" err="1"/>
              <a:t>majeurs</a:t>
            </a:r>
            <a:r>
              <a:rPr lang="en-US" dirty="0"/>
              <a:t> : </a:t>
            </a:r>
            <a:r>
              <a:rPr lang="en-US" err="1"/>
              <a:t>Utilisé</a:t>
            </a:r>
            <a:r>
              <a:rPr lang="en-US" dirty="0"/>
              <a:t> pendant la guerre du Golfe (1990), la guerre </a:t>
            </a:r>
            <a:r>
              <a:rPr lang="en-US" err="1"/>
              <a:t>en</a:t>
            </a:r>
            <a:r>
              <a:rPr lang="en-US" dirty="0"/>
              <a:t> Afghanistan, et dans de </a:t>
            </a:r>
            <a:r>
              <a:rPr lang="en-US" err="1"/>
              <a:t>nombreux</a:t>
            </a:r>
            <a:r>
              <a:rPr lang="en-US" dirty="0"/>
              <a:t> </a:t>
            </a:r>
            <a:r>
              <a:rPr lang="en-US" err="1"/>
              <a:t>conflits</a:t>
            </a:r>
            <a:r>
              <a:rPr lang="en-US" dirty="0"/>
              <a:t> </a:t>
            </a:r>
            <a:r>
              <a:rPr lang="en-US" err="1"/>
              <a:t>régionaux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b="1" dirty="0"/>
          </a:p>
          <a:p>
            <a:r>
              <a:rPr lang="en-US" b="1" dirty="0"/>
              <a:t>Lance-roquettes multiples : BM-13 "</a:t>
            </a:r>
            <a:r>
              <a:rPr lang="en-US" b="1" dirty="0" err="1"/>
              <a:t>Katioucha</a:t>
            </a:r>
            <a:r>
              <a:rPr lang="en-US" b="1" dirty="0"/>
              <a:t>" (</a:t>
            </a:r>
            <a:r>
              <a:rPr lang="en-US" b="1" dirty="0" err="1"/>
              <a:t>Orgues</a:t>
            </a:r>
            <a:r>
              <a:rPr lang="en-US" b="1" dirty="0"/>
              <a:t> de </a:t>
            </a:r>
            <a:r>
              <a:rPr lang="en-US" b="1" dirty="0" err="1"/>
              <a:t>Staline</a:t>
            </a:r>
            <a:r>
              <a:rPr lang="en-US" b="1" dirty="0"/>
              <a:t>)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Déploiement</a:t>
            </a:r>
            <a:r>
              <a:rPr lang="en-US" dirty="0"/>
              <a:t> : </a:t>
            </a:r>
            <a:r>
              <a:rPr lang="en-US" dirty="0" err="1"/>
              <a:t>Introduit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1941 pendant la </a:t>
            </a:r>
            <a:r>
              <a:rPr lang="en-US" dirty="0" err="1"/>
              <a:t>Seconde</a:t>
            </a:r>
            <a:r>
              <a:rPr lang="en-US" dirty="0"/>
              <a:t> Guerre </a:t>
            </a:r>
            <a:r>
              <a:rPr lang="en-US" dirty="0" err="1"/>
              <a:t>mondiale</a:t>
            </a:r>
            <a:r>
              <a:rPr lang="en-US" dirty="0"/>
              <a:t>, il </a:t>
            </a:r>
            <a:r>
              <a:rPr lang="en-US" dirty="0" err="1"/>
              <a:t>reste</a:t>
            </a:r>
            <a:r>
              <a:rPr lang="en-US" dirty="0"/>
              <a:t> </a:t>
            </a:r>
            <a:r>
              <a:rPr lang="en-US" dirty="0" err="1"/>
              <a:t>utilisé</a:t>
            </a:r>
            <a:r>
              <a:rPr lang="en-US" dirty="0"/>
              <a:t> pendant la guerre </a:t>
            </a:r>
            <a:r>
              <a:rPr lang="en-US" dirty="0" err="1"/>
              <a:t>froide</a:t>
            </a:r>
            <a:r>
              <a:rPr lang="en-US" dirty="0"/>
              <a:t>, </a:t>
            </a:r>
            <a:r>
              <a:rPr lang="en-US" dirty="0" err="1"/>
              <a:t>notamment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Corée</a:t>
            </a:r>
            <a:r>
              <a:rPr lang="en-US" dirty="0"/>
              <a:t> et </a:t>
            </a:r>
            <a:r>
              <a:rPr lang="en-US" dirty="0" err="1"/>
              <a:t>en</a:t>
            </a:r>
            <a:r>
              <a:rPr lang="en-US" dirty="0"/>
              <a:t> Afghanistan.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Caractéristiques</a:t>
            </a:r>
            <a:r>
              <a:rPr lang="en-US" dirty="0"/>
              <a:t> :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/>
              <a:t>Capable de lancer </a:t>
            </a:r>
            <a:r>
              <a:rPr lang="en-US" dirty="0" err="1"/>
              <a:t>jusqu'à</a:t>
            </a:r>
            <a:r>
              <a:rPr lang="en-US" dirty="0"/>
              <a:t> </a:t>
            </a:r>
            <a:r>
              <a:rPr lang="en-US" b="1" dirty="0"/>
              <a:t>16 roquettes de 132 mm</a:t>
            </a:r>
            <a:r>
              <a:rPr lang="en-US" dirty="0"/>
              <a:t> </a:t>
            </a:r>
            <a:r>
              <a:rPr lang="en-US" dirty="0" err="1"/>
              <a:t>simultanément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 err="1"/>
              <a:t>Portée</a:t>
            </a:r>
            <a:r>
              <a:rPr lang="en-US" dirty="0"/>
              <a:t> </a:t>
            </a:r>
            <a:r>
              <a:rPr lang="en-US" dirty="0" err="1"/>
              <a:t>d'environ</a:t>
            </a:r>
            <a:r>
              <a:rPr lang="en-US" dirty="0"/>
              <a:t> </a:t>
            </a:r>
            <a:r>
              <a:rPr lang="en-US" b="1" dirty="0"/>
              <a:t>8 à 9 km</a:t>
            </a:r>
            <a:r>
              <a:rPr lang="en-US" dirty="0"/>
              <a:t> pour les roquettes standard.</a:t>
            </a:r>
            <a:endParaRPr lang="en-US" dirty="0">
              <a:cs typeface="Calibri"/>
            </a:endParaRPr>
          </a:p>
          <a:p>
            <a:pPr marL="628650" lvl="1" indent="-171450">
              <a:buFont typeface="Arial"/>
              <a:buChar char="•"/>
            </a:pPr>
            <a:r>
              <a:rPr lang="en-US" dirty="0"/>
              <a:t>Le BM-13 </a:t>
            </a:r>
            <a:r>
              <a:rPr lang="en-US" dirty="0" err="1"/>
              <a:t>était</a:t>
            </a:r>
            <a:r>
              <a:rPr lang="en-US" dirty="0"/>
              <a:t> </a:t>
            </a:r>
            <a:r>
              <a:rPr lang="en-US" dirty="0" err="1"/>
              <a:t>monté</a:t>
            </a:r>
            <a:r>
              <a:rPr lang="en-US" dirty="0"/>
              <a:t> sur des camions pour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mobilité</a:t>
            </a:r>
            <a:r>
              <a:rPr lang="en-US" dirty="0"/>
              <a:t> </a:t>
            </a:r>
            <a:r>
              <a:rPr lang="en-US" dirty="0" err="1"/>
              <a:t>rapide</a:t>
            </a:r>
            <a:r>
              <a:rPr lang="en-US" dirty="0"/>
              <a:t> et un </a:t>
            </a:r>
            <a:r>
              <a:rPr lang="en-US" dirty="0" err="1"/>
              <a:t>déploiement</a:t>
            </a:r>
            <a:r>
              <a:rPr lang="en-US" dirty="0"/>
              <a:t> </a:t>
            </a:r>
            <a:r>
              <a:rPr lang="en-US" dirty="0" err="1"/>
              <a:t>efficace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/>
              <a:t>Puissance de frappe</a:t>
            </a:r>
            <a:r>
              <a:rPr lang="en-US" dirty="0"/>
              <a:t> : Un </a:t>
            </a:r>
            <a:r>
              <a:rPr lang="en-US" dirty="0" err="1"/>
              <a:t>lancement</a:t>
            </a:r>
            <a:r>
              <a:rPr lang="en-US" dirty="0"/>
              <a:t> massif </a:t>
            </a:r>
            <a:r>
              <a:rPr lang="en-US" dirty="0" err="1"/>
              <a:t>pouvait</a:t>
            </a:r>
            <a:r>
              <a:rPr lang="en-US" dirty="0"/>
              <a:t> </a:t>
            </a:r>
            <a:r>
              <a:rPr lang="en-US" dirty="0" err="1"/>
              <a:t>saturer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zone de </a:t>
            </a:r>
            <a:r>
              <a:rPr lang="en-US" dirty="0" err="1"/>
              <a:t>plusieurs</a:t>
            </a:r>
            <a:r>
              <a:rPr lang="en-US" dirty="0"/>
              <a:t> hectares, </a:t>
            </a:r>
            <a:r>
              <a:rPr lang="en-US" dirty="0" err="1"/>
              <a:t>causant</a:t>
            </a:r>
            <a:r>
              <a:rPr lang="en-US" dirty="0"/>
              <a:t> des </a:t>
            </a:r>
            <a:r>
              <a:rPr lang="en-US" dirty="0" err="1"/>
              <a:t>dégâts</a:t>
            </a:r>
            <a:r>
              <a:rPr lang="en-US" dirty="0"/>
              <a:t> </a:t>
            </a:r>
            <a:r>
              <a:rPr lang="en-US" dirty="0" err="1"/>
              <a:t>importants</a:t>
            </a:r>
            <a:r>
              <a:rPr lang="en-US" dirty="0"/>
              <a:t> aux troupes et aux infrastructures.</a:t>
            </a:r>
            <a:endParaRPr lang="en-US" dirty="0">
              <a:cs typeface="Calibri"/>
            </a:endParaRPr>
          </a:p>
          <a:p>
            <a:pPr marL="171450" indent="-171450">
              <a:buFont typeface="Arial"/>
              <a:buChar char="•"/>
            </a:pPr>
            <a:r>
              <a:rPr lang="en-US" b="1" dirty="0" err="1"/>
              <a:t>Comparaison</a:t>
            </a:r>
            <a:r>
              <a:rPr lang="en-US" dirty="0"/>
              <a:t> : Bien que </a:t>
            </a:r>
            <a:r>
              <a:rPr lang="en-US" dirty="0" err="1"/>
              <a:t>moins</a:t>
            </a:r>
            <a:r>
              <a:rPr lang="en-US" dirty="0"/>
              <a:t> précis que les </a:t>
            </a:r>
            <a:r>
              <a:rPr lang="en-US" dirty="0" err="1"/>
              <a:t>systèmes</a:t>
            </a:r>
            <a:r>
              <a:rPr lang="en-US" dirty="0"/>
              <a:t> </a:t>
            </a:r>
            <a:r>
              <a:rPr lang="en-US" dirty="0" err="1"/>
              <a:t>d’artillerie</a:t>
            </a:r>
            <a:r>
              <a:rPr lang="en-US" dirty="0"/>
              <a:t> conventionnels, </a:t>
            </a:r>
            <a:r>
              <a:rPr lang="en-US" dirty="0" err="1"/>
              <a:t>comme</a:t>
            </a:r>
            <a:r>
              <a:rPr lang="en-US" dirty="0"/>
              <a:t> les canons </a:t>
            </a:r>
            <a:r>
              <a:rPr lang="en-US" dirty="0" err="1"/>
              <a:t>automoteurs</a:t>
            </a:r>
            <a:r>
              <a:rPr lang="en-US" dirty="0"/>
              <a:t>, il </a:t>
            </a:r>
            <a:r>
              <a:rPr lang="en-US" dirty="0" err="1"/>
              <a:t>surpassait</a:t>
            </a:r>
            <a:r>
              <a:rPr lang="en-US" dirty="0"/>
              <a:t> les </a:t>
            </a:r>
            <a:r>
              <a:rPr lang="en-US" dirty="0" err="1"/>
              <a:t>autres</a:t>
            </a:r>
            <a:r>
              <a:rPr lang="en-US" dirty="0"/>
              <a:t> </a:t>
            </a:r>
            <a:r>
              <a:rPr lang="en-US" dirty="0" err="1"/>
              <a:t>systèmes</a:t>
            </a:r>
            <a:r>
              <a:rPr lang="en-US" dirty="0"/>
              <a:t> de roquettes multiples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termes</a:t>
            </a:r>
            <a:r>
              <a:rPr lang="en-US" dirty="0"/>
              <a:t> de </a:t>
            </a:r>
            <a:r>
              <a:rPr lang="en-US" dirty="0" err="1"/>
              <a:t>capacité</a:t>
            </a:r>
            <a:r>
              <a:rPr lang="en-US" dirty="0"/>
              <a:t> de saturation, comparable au </a:t>
            </a:r>
            <a:r>
              <a:rPr lang="en-US" dirty="0" err="1"/>
              <a:t>système</a:t>
            </a:r>
            <a:r>
              <a:rPr lang="en-US" dirty="0"/>
              <a:t> </a:t>
            </a:r>
            <a:r>
              <a:rPr lang="en-US" dirty="0" err="1"/>
              <a:t>américain</a:t>
            </a:r>
            <a:r>
              <a:rPr lang="en-US" dirty="0"/>
              <a:t> </a:t>
            </a:r>
            <a:r>
              <a:rPr lang="en-US" b="1" dirty="0"/>
              <a:t>M270 MLRS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avec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technologie</a:t>
            </a:r>
            <a:r>
              <a:rPr lang="en-US" dirty="0"/>
              <a:t> </a:t>
            </a:r>
            <a:r>
              <a:rPr lang="en-US" dirty="0" err="1"/>
              <a:t>moins</a:t>
            </a:r>
            <a:r>
              <a:rPr lang="en-US" dirty="0"/>
              <a:t> </a:t>
            </a:r>
            <a:r>
              <a:rPr lang="en-US" dirty="0" err="1"/>
              <a:t>avancée</a:t>
            </a:r>
            <a:r>
              <a:rPr lang="en-US" dirty="0"/>
              <a:t>.</a:t>
            </a:r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97442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Grande </a:t>
            </a:r>
            <a:r>
              <a:rPr lang="en-US" dirty="0" err="1">
                <a:cs typeface="Calibri"/>
              </a:rPr>
              <a:t>rééussite</a:t>
            </a:r>
            <a:r>
              <a:rPr lang="en-US" dirty="0">
                <a:cs typeface="Calibri"/>
              </a:rPr>
              <a:t> à </a:t>
            </a:r>
            <a:r>
              <a:rPr lang="en-US" dirty="0" err="1">
                <a:cs typeface="Calibri"/>
              </a:rPr>
              <a:t>l'export</a:t>
            </a:r>
            <a:r>
              <a:rPr lang="en-US" dirty="0">
                <a:cs typeface="Calibri"/>
              </a:rPr>
              <a:t> avec </a:t>
            </a:r>
            <a:r>
              <a:rPr lang="en-US" dirty="0" err="1">
                <a:cs typeface="Calibri"/>
              </a:rPr>
              <a:t>l'avancé</a:t>
            </a:r>
            <a:r>
              <a:rPr lang="en-US" dirty="0">
                <a:cs typeface="Calibri"/>
              </a:rPr>
              <a:t> des </a:t>
            </a:r>
            <a:r>
              <a:rPr lang="en-US" dirty="0" err="1">
                <a:cs typeface="Calibri"/>
              </a:rPr>
              <a:t>armes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comme</a:t>
            </a:r>
            <a:r>
              <a:rPr lang="en-US" dirty="0">
                <a:cs typeface="Calibri"/>
              </a:rPr>
              <a:t> la </a:t>
            </a:r>
            <a:r>
              <a:rPr lang="en-US" dirty="0" err="1">
                <a:cs typeface="Calibri"/>
              </a:rPr>
              <a:t>kalachnikov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076976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Station </a:t>
            </a:r>
            <a:r>
              <a:rPr lang="en-US" dirty="0" err="1">
                <a:cs typeface="Calibri"/>
              </a:rPr>
              <a:t>spatiale</a:t>
            </a:r>
          </a:p>
          <a:p>
            <a:r>
              <a:rPr lang="en-US" err="1">
                <a:cs typeface="Calibri"/>
              </a:rPr>
              <a:t>Progranne</a:t>
            </a:r>
            <a:r>
              <a:rPr lang="en-US">
                <a:cs typeface="Calibri"/>
              </a:rPr>
              <a:t> luna</a:t>
            </a:r>
          </a:p>
          <a:p>
            <a:endParaRPr lang="en-US" dirty="0">
              <a:cs typeface="Calibri"/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15E71A3-207B-4521-9DE5-B17E4911FF28}" type="slidenum"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54749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5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95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864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5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5022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274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40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925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4634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1580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10/14/2024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8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886182-3ADC-447F-B077-24411DB56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3265714"/>
            <a:ext cx="12192002" cy="359228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84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096000" y="647700"/>
            <a:ext cx="5448300" cy="3099547"/>
          </a:xfrm>
        </p:spPr>
        <p:txBody>
          <a:bodyPr anchor="t">
            <a:normAutofit/>
          </a:bodyPr>
          <a:lstStyle/>
          <a:p>
            <a:pPr algn="r"/>
            <a:r>
              <a:rPr lang="fr-FR" dirty="0"/>
              <a:t>Les avancées technologiques russe (1917-1990) </a:t>
            </a:r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030C083-7BDA-4E25-BFBB-C9679AF2C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ce réservé du contenu 3" descr="undefined">
            <a:extLst>
              <a:ext uri="{FF2B5EF4-FFF2-40B4-BE49-F238E27FC236}">
                <a16:creationId xmlns:a16="http://schemas.microsoft.com/office/drawing/2014/main" id="{58E8605C-7FE0-DB81-BC67-7F46FAE9789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rcRect l="8000" r="-1" b="-1"/>
          <a:stretch/>
        </p:blipFill>
        <p:spPr>
          <a:xfrm>
            <a:off x="2745214" y="2173970"/>
            <a:ext cx="6701572" cy="3769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5056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15406BD-170A-483E-B0EB-0C2552ECA1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2596D90-0162-2C0D-11E9-B93856F1D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647700"/>
            <a:ext cx="4225166" cy="2420756"/>
          </a:xfrm>
        </p:spPr>
        <p:txBody>
          <a:bodyPr anchor="t">
            <a:normAutofit/>
          </a:bodyPr>
          <a:lstStyle/>
          <a:p>
            <a:r>
              <a:rPr lang="fr-FR" dirty="0"/>
              <a:t>Sommaire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7305DA-6FB5-6849-76B3-E5AD3E7890A5}"/>
              </a:ext>
            </a:extLst>
          </p:cNvPr>
          <p:cNvSpPr/>
          <p:nvPr/>
        </p:nvSpPr>
        <p:spPr>
          <a:xfrm>
            <a:off x="7135652" y="-5970"/>
            <a:ext cx="5058078" cy="68633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B18F44-A2BB-24DE-FC08-3F92E59512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628" y="914400"/>
            <a:ext cx="4036671" cy="529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Contexte</a:t>
            </a:r>
            <a:endParaRPr lang="en-US" dirty="0"/>
          </a:p>
          <a:p>
            <a:r>
              <a:rPr lang="fr-FR" dirty="0"/>
              <a:t>Les avancées civiles</a:t>
            </a:r>
            <a:endParaRPr lang="en-US" dirty="0"/>
          </a:p>
          <a:p>
            <a:pPr marL="742950" lvl="1" indent="-285750"/>
            <a:r>
              <a:rPr lang="fr-FR" dirty="0"/>
              <a:t>Le nucléaire civil</a:t>
            </a:r>
          </a:p>
          <a:p>
            <a:pPr marL="742950" lvl="1" indent="-285750"/>
            <a:r>
              <a:rPr lang="fr-FR" dirty="0"/>
              <a:t>L'industrialisation du pays.</a:t>
            </a:r>
          </a:p>
          <a:p>
            <a:r>
              <a:rPr lang="fr-FR" dirty="0"/>
              <a:t>Les avancées militaires </a:t>
            </a:r>
          </a:p>
          <a:p>
            <a:pPr lvl="1"/>
            <a:r>
              <a:rPr lang="fr-FR" dirty="0"/>
              <a:t>L'aviation</a:t>
            </a:r>
          </a:p>
          <a:p>
            <a:pPr lvl="1"/>
            <a:r>
              <a:rPr lang="fr-FR" dirty="0"/>
              <a:t>L'armée conventionnelle</a:t>
            </a:r>
            <a:endParaRPr lang="fr-FR" dirty="0" err="1"/>
          </a:p>
          <a:p>
            <a:pPr lvl="1"/>
            <a:r>
              <a:rPr lang="fr-FR" dirty="0"/>
              <a:t>L'armement </a:t>
            </a:r>
            <a:r>
              <a:rPr lang="fr-FR" dirty="0" err="1"/>
              <a:t>nucleaire</a:t>
            </a:r>
          </a:p>
          <a:p>
            <a:pPr lvl="1"/>
            <a:r>
              <a:rPr lang="fr-FR" dirty="0"/>
              <a:t>Les </a:t>
            </a:r>
            <a:r>
              <a:rPr lang="fr-FR" dirty="0" err="1"/>
              <a:t>depenses</a:t>
            </a:r>
            <a:r>
              <a:rPr lang="fr-FR" dirty="0"/>
              <a:t> militaires</a:t>
            </a:r>
          </a:p>
          <a:p>
            <a:r>
              <a:rPr lang="fr-FR" dirty="0"/>
              <a:t>Les avancées spatiales</a:t>
            </a:r>
          </a:p>
          <a:p>
            <a:pPr marL="457200" lvl="1" indent="0">
              <a:buNone/>
            </a:pPr>
            <a:endParaRPr lang="fr-FR" dirty="0"/>
          </a:p>
          <a:p>
            <a:pPr marL="457200" lvl="1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3105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E3D8FA-BA09-6F2F-FA00-7B004C3BC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 contexte en 1920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9C8B1D-AA4F-7FED-5302-55E009D201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FR" dirty="0"/>
              <a:t>Le bloc Ouest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EB44629-DC0A-5F1C-0FDB-28CFDB14AC5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A déjà fait sa révolution industrielle</a:t>
            </a:r>
          </a:p>
          <a:p>
            <a:r>
              <a:rPr lang="fr-FR" dirty="0"/>
              <a:t>Est sorti vainqueur de la première </a:t>
            </a:r>
            <a:r>
              <a:rPr lang="fr-FR" dirty="0" err="1"/>
              <a:t>querre</a:t>
            </a:r>
            <a:r>
              <a:rPr lang="fr-FR" dirty="0"/>
              <a:t> mondiale</a:t>
            </a:r>
          </a:p>
          <a:p>
            <a:r>
              <a:rPr lang="fr-FR" dirty="0"/>
              <a:t>Pays en essor économique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0493D52-2C98-CFCA-46DB-7602A4693F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1162" y="1879599"/>
            <a:ext cx="5183188" cy="675641"/>
          </a:xfrm>
        </p:spPr>
        <p:txBody>
          <a:bodyPr/>
          <a:lstStyle/>
          <a:p>
            <a:r>
              <a:rPr lang="fr-FR" dirty="0"/>
              <a:t>Le bloc Est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4C41326D-0960-4476-ECB8-FCE935C737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1162" y="2560955"/>
            <a:ext cx="5183188" cy="364934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>
                <a:solidFill>
                  <a:srgbClr val="FFFF00"/>
                </a:solidFill>
              </a:rPr>
              <a:t>Est sorti perdant du la guerre par le traité de Brest-Litovsk</a:t>
            </a:r>
          </a:p>
          <a:p>
            <a:r>
              <a:rPr lang="fr-FR" dirty="0">
                <a:solidFill>
                  <a:srgbClr val="FFFF00"/>
                </a:solidFill>
              </a:rPr>
              <a:t>N'a pas fait sa révolution industrielle. </a:t>
            </a:r>
          </a:p>
          <a:p>
            <a:r>
              <a:rPr lang="fr-FR" dirty="0">
                <a:solidFill>
                  <a:srgbClr val="FFFF00"/>
                </a:solidFill>
              </a:rPr>
              <a:t>Guerre civile avec les armées alliés qui soutiennent les russes "blancs"</a:t>
            </a:r>
          </a:p>
        </p:txBody>
      </p:sp>
    </p:spTree>
    <p:extLst>
      <p:ext uri="{BB962C8B-B14F-4D97-AF65-F5344CB8AC3E}">
        <p14:creationId xmlns:p14="http://schemas.microsoft.com/office/powerpoint/2010/main" val="1842699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139DE39-50AF-C4FE-A2B4-B4FE56BFC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400"/>
            <a:ext cx="5901573" cy="1447801"/>
          </a:xfrm>
        </p:spPr>
        <p:txBody>
          <a:bodyPr anchor="b">
            <a:normAutofit/>
          </a:bodyPr>
          <a:lstStyle/>
          <a:p>
            <a:r>
              <a:rPr lang="fr-FR" dirty="0"/>
              <a:t>Les avancées civiles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A8FC00E-2F54-87CD-94AF-C9969691B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151" y="2281505"/>
            <a:ext cx="5901574" cy="31178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fr-FR" b="1" dirty="0"/>
              <a:t>L'industrialisation</a:t>
            </a:r>
          </a:p>
          <a:p>
            <a:pPr marL="0" indent="0">
              <a:buNone/>
            </a:pPr>
            <a:r>
              <a:rPr lang="fr-FR" b="1" dirty="0"/>
              <a:t>Les plans </a:t>
            </a:r>
            <a:r>
              <a:rPr lang="fr-FR" b="1" dirty="0" err="1"/>
              <a:t>quinsuennaux</a:t>
            </a:r>
          </a:p>
          <a:p>
            <a:r>
              <a:rPr lang="fr-FR" b="1" dirty="0">
                <a:ea typeface="+mn-lt"/>
                <a:cs typeface="+mn-lt"/>
              </a:rPr>
              <a:t>Premier plan quinquennal 1928 – 1933</a:t>
            </a:r>
          </a:p>
          <a:p>
            <a:r>
              <a:rPr lang="fr-FR" b="1" dirty="0" err="1"/>
              <a:t>Deuxieme</a:t>
            </a:r>
            <a:r>
              <a:rPr lang="fr-FR" b="1" dirty="0"/>
              <a:t> plan quinquennal</a:t>
            </a:r>
          </a:p>
          <a:p>
            <a:r>
              <a:rPr lang="fr-FR" b="1" dirty="0"/>
              <a:t>Guerre</a:t>
            </a:r>
          </a:p>
          <a:p>
            <a:r>
              <a:rPr lang="fr-FR" b="1" dirty="0" err="1"/>
              <a:t>Quatrieme</a:t>
            </a:r>
            <a:r>
              <a:rPr lang="fr-FR" b="1" dirty="0"/>
              <a:t> plan quinquennal </a:t>
            </a:r>
          </a:p>
        </p:txBody>
      </p:sp>
      <p:pic>
        <p:nvPicPr>
          <p:cNvPr id="7" name="Image 6" descr="Une image contenant texte, capture d’écran, Police&#10;&#10;Description générée automatiquement">
            <a:extLst>
              <a:ext uri="{FF2B5EF4-FFF2-40B4-BE49-F238E27FC236}">
                <a16:creationId xmlns:a16="http://schemas.microsoft.com/office/drawing/2014/main" id="{A04442FD-3A39-9D05-EB4D-5E35071333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5125" y="996203"/>
            <a:ext cx="3892475" cy="4865594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5CA6839-E465-D351-876B-55DBB37C9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0901" y="5399404"/>
            <a:ext cx="5363323" cy="12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572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90D192C-6993-72D2-112D-7A94AAC68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r>
              <a:rPr lang="fr-FR" dirty="0"/>
              <a:t>Le </a:t>
            </a:r>
            <a:r>
              <a:rPr lang="fr-FR"/>
              <a:t>nucleaire</a:t>
            </a:r>
            <a:r>
              <a:rPr lang="fr-FR" dirty="0"/>
              <a:t> civil en 1980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C3166E-A77C-CE81-A7CC-58C60DAE0D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1950</a:t>
            </a:r>
          </a:p>
          <a:p>
            <a:r>
              <a:rPr lang="fr-FR" dirty="0"/>
              <a:t>En 1980 : </a:t>
            </a:r>
          </a:p>
          <a:p>
            <a:pPr lvl="1" indent="-285750">
              <a:buFont typeface="Courier New" panose="020B0604020202020204" pitchFamily="34" charset="0"/>
              <a:buChar char="o"/>
            </a:pPr>
            <a:r>
              <a:rPr lang="fr-FR" sz="2000" dirty="0"/>
              <a:t>50 </a:t>
            </a:r>
            <a:r>
              <a:rPr lang="fr-FR" sz="2000" dirty="0" err="1"/>
              <a:t>reacteur</a:t>
            </a:r>
            <a:r>
              <a:rPr lang="fr-FR" sz="2000" dirty="0"/>
              <a:t> </a:t>
            </a:r>
          </a:p>
          <a:p>
            <a:pPr lvl="1" indent="-285750">
              <a:buFont typeface="Courier New" panose="020B0604020202020204" pitchFamily="34" charset="0"/>
              <a:buChar char="o"/>
            </a:pPr>
            <a:r>
              <a:rPr lang="fr-FR" sz="2000" dirty="0"/>
              <a:t>40 TW de puissance</a:t>
            </a:r>
          </a:p>
          <a:p>
            <a:pPr marL="400050" lvl="1" indent="0">
              <a:buNone/>
            </a:pPr>
            <a:r>
              <a:rPr lang="fr-FR" sz="2000" dirty="0"/>
              <a:t>1986 </a:t>
            </a:r>
            <a:r>
              <a:rPr lang="fr-FR" sz="2000" dirty="0" err="1"/>
              <a:t>tchernobyl</a:t>
            </a:r>
          </a:p>
          <a:p>
            <a:pPr lvl="1" indent="-285750">
              <a:buFont typeface="Courier New" panose="020B0604020202020204" pitchFamily="34" charset="0"/>
              <a:buChar char="o"/>
            </a:pPr>
            <a:endParaRPr lang="fr-FR" sz="2000"/>
          </a:p>
        </p:txBody>
      </p:sp>
      <p:pic>
        <p:nvPicPr>
          <p:cNvPr id="4" name="Image 3" descr="Une image contenant noir et blanc, plein air, maison, Photographie aérienne&#10;&#10;Description générée automatiquement">
            <a:extLst>
              <a:ext uri="{FF2B5EF4-FFF2-40B4-BE49-F238E27FC236}">
                <a16:creationId xmlns:a16="http://schemas.microsoft.com/office/drawing/2014/main" id="{FE47E3D3-3635-C47B-65A9-787C1358AC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287" y="1476899"/>
            <a:ext cx="5223013" cy="3904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94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D7F35258-C290-422B-86B5-4FD73A97D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 descr="Une image contenant plein air, avion, transport, herbe&#10;&#10;Description générée automatiquement">
            <a:extLst>
              <a:ext uri="{FF2B5EF4-FFF2-40B4-BE49-F238E27FC236}">
                <a16:creationId xmlns:a16="http://schemas.microsoft.com/office/drawing/2014/main" id="{9022EF7D-0A0C-8DB3-E773-21732F981A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502" r="3" b="3"/>
          <a:stretch/>
        </p:blipFill>
        <p:spPr>
          <a:xfrm>
            <a:off x="4076698" y="10"/>
            <a:ext cx="4030399" cy="2836272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ADD972AA-1D86-6082-760D-A5F1DC197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1"/>
            <a:ext cx="5328703" cy="1880754"/>
          </a:xfrm>
        </p:spPr>
        <p:txBody>
          <a:bodyPr anchor="t">
            <a:normAutofit/>
          </a:bodyPr>
          <a:lstStyle/>
          <a:p>
            <a:r>
              <a:rPr lang="fr-FR"/>
              <a:t>Les avancées aeronautiques</a:t>
            </a:r>
          </a:p>
        </p:txBody>
      </p:sp>
      <p:pic>
        <p:nvPicPr>
          <p:cNvPr id="5" name="Image 4" descr="Une image contenant plein air, avion, véhicule, transport&#10;&#10;Description générée automatiquement">
            <a:extLst>
              <a:ext uri="{FF2B5EF4-FFF2-40B4-BE49-F238E27FC236}">
                <a16:creationId xmlns:a16="http://schemas.microsoft.com/office/drawing/2014/main" id="{88C1043B-0CB8-7E13-F8AB-77330F11CFB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724" r="3079" b="-4"/>
          <a:stretch/>
        </p:blipFill>
        <p:spPr>
          <a:xfrm>
            <a:off x="8144190" y="10"/>
            <a:ext cx="4047809" cy="2836273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07D7C2E-B2AD-09B4-788F-45276149B9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60275" y="3429000"/>
            <a:ext cx="6096000" cy="27813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" panose="020B0604020202020204" pitchFamily="34" charset="0"/>
              <a:buChar char="-"/>
            </a:pPr>
            <a:r>
              <a:rPr lang="fr-FR" dirty="0"/>
              <a:t>Plus grande aviation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fr-FR" dirty="0">
                <a:ea typeface="+mn-lt"/>
                <a:cs typeface="+mn-lt"/>
              </a:rPr>
              <a:t>Le </a:t>
            </a:r>
            <a:r>
              <a:rPr lang="fr-FR" dirty="0" err="1">
                <a:ea typeface="+mn-lt"/>
                <a:cs typeface="+mn-lt"/>
              </a:rPr>
              <a:t>Mikoyan-Gourevitch</a:t>
            </a:r>
            <a:r>
              <a:rPr lang="fr-FR" dirty="0">
                <a:ea typeface="+mn-lt"/>
                <a:cs typeface="+mn-lt"/>
              </a:rPr>
              <a:t> MiG-15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fr-FR" dirty="0">
                <a:ea typeface="+mn-lt"/>
                <a:cs typeface="+mn-lt"/>
              </a:rPr>
              <a:t>MiG-21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fr-FR" dirty="0">
                <a:ea typeface="+mn-lt"/>
                <a:cs typeface="+mn-lt"/>
              </a:rPr>
              <a:t>Su-27 (1985 ; 680 exemplaires ; en service</a:t>
            </a:r>
          </a:p>
          <a:p>
            <a:pPr>
              <a:buFont typeface="Calibri" panose="020B0604020202020204" pitchFamily="34" charset="0"/>
              <a:buChar char="-"/>
            </a:pPr>
            <a:r>
              <a:rPr lang="fr-FR">
                <a:ea typeface="+mn-lt"/>
                <a:cs typeface="+mn-lt"/>
              </a:rPr>
              <a:t>Tu-95 vs B-5</a:t>
            </a:r>
            <a:r>
              <a:rPr lang="fr-FR" dirty="0">
                <a:ea typeface="+mn-lt"/>
                <a:cs typeface="+mn-lt"/>
              </a:rPr>
              <a:t>2</a:t>
            </a:r>
            <a:endParaRPr lang="fr-FR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47078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1483300-F7FF-14F6-49F1-E6D1AB5FD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4787709" cy="1447801"/>
          </a:xfrm>
        </p:spPr>
        <p:txBody>
          <a:bodyPr anchor="b">
            <a:normAutofit/>
          </a:bodyPr>
          <a:lstStyle/>
          <a:p>
            <a:pPr>
              <a:lnSpc>
                <a:spcPct val="110000"/>
              </a:lnSpc>
            </a:pPr>
            <a:r>
              <a:rPr lang="fr-FR" sz="3100"/>
              <a:t>Les chars et les orgues de Staline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BFAE00C-BFD7-F6BF-E5CF-5B3A1BD00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2" y="2884869"/>
            <a:ext cx="4787710" cy="33254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dirty="0"/>
              <a:t>5 millions d'hommes.</a:t>
            </a:r>
          </a:p>
          <a:p>
            <a:r>
              <a:rPr lang="fr-FR" dirty="0"/>
              <a:t>Orgue de </a:t>
            </a:r>
            <a:r>
              <a:rPr lang="fr-FR" dirty="0" err="1"/>
              <a:t>staline</a:t>
            </a:r>
          </a:p>
          <a:p>
            <a:endParaRPr lang="fr-FR" dirty="0"/>
          </a:p>
        </p:txBody>
      </p:sp>
      <p:pic>
        <p:nvPicPr>
          <p:cNvPr id="4" name="Image 3" descr="Une image contenant roue, plein air, véhicule, transport&#10;&#10;Description générée automatiquement">
            <a:extLst>
              <a:ext uri="{FF2B5EF4-FFF2-40B4-BE49-F238E27FC236}">
                <a16:creationId xmlns:a16="http://schemas.microsoft.com/office/drawing/2014/main" id="{BE0E27F0-761F-3974-5AD3-BEC229482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1287" y="1809866"/>
            <a:ext cx="5223013" cy="323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144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8AC1B80-F8B2-4B95-B4B7-7917A33D2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7454CE4-DC3B-8644-95F3-9D508619F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973" y="647700"/>
            <a:ext cx="9512727" cy="94789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/>
              <a:t>L'armement nuclaire sovietique</a:t>
            </a:r>
          </a:p>
        </p:txBody>
      </p:sp>
      <p:pic>
        <p:nvPicPr>
          <p:cNvPr id="5" name="Image 4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EBA1F383-BEAB-8CD4-A04E-AE38CC37EF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399" y="2819484"/>
            <a:ext cx="5020735" cy="3213270"/>
          </a:xfrm>
          <a:prstGeom prst="rect">
            <a:avLst/>
          </a:prstGeom>
        </p:spPr>
      </p:pic>
      <p:pic>
        <p:nvPicPr>
          <p:cNvPr id="4" name="Espace réservé du contenu 3" descr="undefined">
            <a:extLst>
              <a:ext uri="{FF2B5EF4-FFF2-40B4-BE49-F238E27FC236}">
                <a16:creationId xmlns:a16="http://schemas.microsoft.com/office/drawing/2014/main" id="{88E9DC2C-5C20-BA92-E640-F6092D7643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256867" y="2641940"/>
            <a:ext cx="4921875" cy="356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50436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AC1B80-F8B2-4B95-B4B7-7917A33D24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02CB18E5-B822-0A3F-1E3A-D20113788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973" y="4495799"/>
            <a:ext cx="10617627" cy="94789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/>
              <a:t>Les </a:t>
            </a:r>
            <a:r>
              <a:rPr lang="en-US" sz="3200" dirty="0" err="1"/>
              <a:t>depenses</a:t>
            </a:r>
            <a:r>
              <a:rPr lang="en-US" sz="3200" dirty="0"/>
              <a:t> </a:t>
            </a:r>
            <a:r>
              <a:rPr lang="en-US" sz="3200" dirty="0" err="1"/>
              <a:t>militaires</a:t>
            </a:r>
            <a:r>
              <a:rPr lang="en-US" sz="3200" dirty="0"/>
              <a:t> </a:t>
            </a:r>
            <a:r>
              <a:rPr lang="en-US" sz="3200" dirty="0" err="1"/>
              <a:t>russes</a:t>
            </a:r>
            <a:endParaRPr lang="en-US" sz="3200" dirty="0"/>
          </a:p>
        </p:txBody>
      </p:sp>
      <p:pic>
        <p:nvPicPr>
          <p:cNvPr id="5" name="Image 4" descr="Une image contenant texte, diagramme, Tracé, ligne&#10;&#10;Description générée automatiquement">
            <a:extLst>
              <a:ext uri="{FF2B5EF4-FFF2-40B4-BE49-F238E27FC236}">
                <a16:creationId xmlns:a16="http://schemas.microsoft.com/office/drawing/2014/main" id="{7CE531DA-3724-4469-2C97-23CC0EF171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545" y="914401"/>
            <a:ext cx="4918589" cy="3332344"/>
          </a:xfrm>
          <a:prstGeom prst="rect">
            <a:avLst/>
          </a:prstGeom>
        </p:spPr>
      </p:pic>
      <p:pic>
        <p:nvPicPr>
          <p:cNvPr id="4" name="Espace réservé du contenu 3" descr="Une image contenant texte, ligne, diagramme, Tracé&#10;&#10;Description générée automatiquement">
            <a:extLst>
              <a:ext uri="{FF2B5EF4-FFF2-40B4-BE49-F238E27FC236}">
                <a16:creationId xmlns:a16="http://schemas.microsoft.com/office/drawing/2014/main" id="{C397C2ED-0686-B59F-7D3B-AC37CF11E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256867" y="914401"/>
            <a:ext cx="4829482" cy="333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736437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RegularSeedLeftStep">
      <a:dk1>
        <a:srgbClr val="000000"/>
      </a:dk1>
      <a:lt1>
        <a:srgbClr val="FFFFFF"/>
      </a:lt1>
      <a:dk2>
        <a:srgbClr val="1A212F"/>
      </a:dk2>
      <a:lt2>
        <a:srgbClr val="F1F3F0"/>
      </a:lt2>
      <a:accent1>
        <a:srgbClr val="D629E7"/>
      </a:accent1>
      <a:accent2>
        <a:srgbClr val="7617D5"/>
      </a:accent2>
      <a:accent3>
        <a:srgbClr val="3B2CE7"/>
      </a:accent3>
      <a:accent4>
        <a:srgbClr val="1757D5"/>
      </a:accent4>
      <a:accent5>
        <a:srgbClr val="29B8E7"/>
      </a:accent5>
      <a:accent6>
        <a:srgbClr val="15C2A5"/>
      </a:accent6>
      <a:hlink>
        <a:srgbClr val="3D9E34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1082</Words>
  <Application>Microsoft Office PowerPoint</Application>
  <PresentationFormat>Grand écran</PresentationFormat>
  <Paragraphs>102</Paragraphs>
  <Slides>10</Slides>
  <Notes>6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Courier New</vt:lpstr>
      <vt:lpstr>Grandview</vt:lpstr>
      <vt:lpstr>Grandview Display</vt:lpstr>
      <vt:lpstr>CitationVTI</vt:lpstr>
      <vt:lpstr>Les avancées technologiques russe (1917-1990) </vt:lpstr>
      <vt:lpstr>Sommaire</vt:lpstr>
      <vt:lpstr>LE contexte en 1920</vt:lpstr>
      <vt:lpstr>Les avancées civiles</vt:lpstr>
      <vt:lpstr>Le nucleaire civil en 1980</vt:lpstr>
      <vt:lpstr>Les avancées aeronautiques</vt:lpstr>
      <vt:lpstr>Les chars et les orgues de Staline</vt:lpstr>
      <vt:lpstr>L'armement nuclaire sovietique</vt:lpstr>
      <vt:lpstr>Les depenses militaires russes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 avancées technologiques russe (1917-1990) </dc:title>
  <dc:creator/>
  <cp:lastModifiedBy>Studoc Saint-Jean de Passy</cp:lastModifiedBy>
  <cp:revision>284</cp:revision>
  <dcterms:created xsi:type="dcterms:W3CDTF">2024-10-13T19:36:00Z</dcterms:created>
  <dcterms:modified xsi:type="dcterms:W3CDTF">2024-10-14T08:59:29Z</dcterms:modified>
</cp:coreProperties>
</file>

<file path=docProps/thumbnail.jpeg>
</file>